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34" r:id="rId4"/>
    <p:sldMasterId id="2147483835" r:id="rId5"/>
    <p:sldMasterId id="2147483836" r:id="rId6"/>
    <p:sldMasterId id="2147483837" r:id="rId7"/>
    <p:sldMasterId id="2147483838" r:id="rId8"/>
    <p:sldMasterId id="2147483839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296" r:id="rId51"/>
    <p:sldId id="297" r:id="rId52"/>
    <p:sldId id="298" r:id="rId53"/>
    <p:sldId id="299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</p:sldIdLst>
  <p:sldSz cy="5143500" cx="9144000"/>
  <p:notesSz cx="6858000" cy="9144000"/>
  <p:embeddedFontLst>
    <p:embeddedFont>
      <p:font typeface="Ubuntu"/>
      <p:regular r:id="rId63"/>
      <p:bold r:id="rId64"/>
      <p:italic r:id="rId65"/>
      <p:boldItalic r:id="rId66"/>
    </p:embeddedFont>
    <p:embeddedFont>
      <p:font typeface="Roboto Medium"/>
      <p:regular r:id="rId67"/>
      <p:bold r:id="rId68"/>
      <p:italic r:id="rId69"/>
      <p:boldItalic r:id="rId70"/>
    </p:embeddedFont>
    <p:embeddedFont>
      <p:font typeface="Fira Sans Extra Condensed Medium"/>
      <p:regular r:id="rId71"/>
      <p:bold r:id="rId72"/>
      <p:italic r:id="rId73"/>
      <p:boldItalic r:id="rId74"/>
    </p:embeddedFont>
    <p:embeddedFont>
      <p:font typeface="Barlow Semi Condensed Medium"/>
      <p:regular r:id="rId75"/>
      <p:bold r:id="rId76"/>
      <p:italic r:id="rId77"/>
      <p:boldItalic r:id="rId78"/>
    </p:embeddedFont>
    <p:embeddedFont>
      <p:font typeface="IBM Plex Mono"/>
      <p:regular r:id="rId79"/>
      <p:bold r:id="rId80"/>
      <p:italic r:id="rId81"/>
      <p:boldItalic r:id="rId82"/>
    </p:embeddedFont>
    <p:embeddedFont>
      <p:font typeface="Marvel"/>
      <p:regular r:id="rId83"/>
      <p:bold r:id="rId84"/>
      <p:italic r:id="rId85"/>
      <p:boldItalic r:id="rId86"/>
    </p:embeddedFont>
    <p:embeddedFont>
      <p:font typeface="IBM Plex Sans"/>
      <p:regular r:id="rId87"/>
      <p:bold r:id="rId88"/>
      <p:italic r:id="rId89"/>
      <p:boldItalic r:id="rId90"/>
    </p:embeddedFont>
    <p:embeddedFont>
      <p:font typeface="Roboto"/>
      <p:regular r:id="rId91"/>
      <p:bold r:id="rId92"/>
      <p:italic r:id="rId93"/>
      <p:boldItalic r:id="rId94"/>
    </p:embeddedFont>
    <p:embeddedFont>
      <p:font typeface="Playfair Display"/>
      <p:regular r:id="rId95"/>
      <p:bold r:id="rId96"/>
      <p:italic r:id="rId97"/>
      <p:boldItalic r:id="rId98"/>
    </p:embeddedFont>
    <p:embeddedFont>
      <p:font typeface="Montserrat"/>
      <p:regular r:id="rId99"/>
      <p:bold r:id="rId100"/>
      <p:italic r:id="rId101"/>
      <p:boldItalic r:id="rId102"/>
    </p:embeddedFont>
    <p:embeddedFont>
      <p:font typeface="IBM Plex Mono Light"/>
      <p:regular r:id="rId103"/>
      <p:bold r:id="rId104"/>
      <p:italic r:id="rId105"/>
      <p:boldItalic r:id="rId106"/>
    </p:embeddedFont>
    <p:embeddedFont>
      <p:font typeface="Quattrocento Sans"/>
      <p:regular r:id="rId107"/>
      <p:bold r:id="rId108"/>
      <p:italic r:id="rId109"/>
      <p:boldItalic r:id="rId110"/>
    </p:embeddedFont>
    <p:embeddedFont>
      <p:font typeface="Barlow Semi Condensed"/>
      <p:regular r:id="rId111"/>
      <p:bold r:id="rId112"/>
      <p:italic r:id="rId113"/>
      <p:boldItalic r:id="rId114"/>
    </p:embeddedFont>
    <p:embeddedFont>
      <p:font typeface="IBM Plex Sans SemiBold"/>
      <p:regular r:id="rId115"/>
      <p:bold r:id="rId116"/>
      <p:italic r:id="rId117"/>
      <p:boldItalic r:id="rId1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0.xml"/><Relationship Id="rId42" Type="http://schemas.openxmlformats.org/officeDocument/2006/relationships/slide" Target="slides/slide32.xml"/><Relationship Id="rId41" Type="http://schemas.openxmlformats.org/officeDocument/2006/relationships/slide" Target="slides/slide31.xml"/><Relationship Id="rId44" Type="http://schemas.openxmlformats.org/officeDocument/2006/relationships/slide" Target="slides/slide34.xml"/><Relationship Id="rId43" Type="http://schemas.openxmlformats.org/officeDocument/2006/relationships/slide" Target="slides/slide33.xml"/><Relationship Id="rId46" Type="http://schemas.openxmlformats.org/officeDocument/2006/relationships/slide" Target="slides/slide36.xml"/><Relationship Id="rId45" Type="http://schemas.openxmlformats.org/officeDocument/2006/relationships/slide" Target="slides/slide35.xml"/><Relationship Id="rId107" Type="http://schemas.openxmlformats.org/officeDocument/2006/relationships/font" Target="fonts/QuattrocentoSans-regular.fntdata"/><Relationship Id="rId106" Type="http://schemas.openxmlformats.org/officeDocument/2006/relationships/font" Target="fonts/IBMPlexMonoLight-boldItalic.fntdata"/><Relationship Id="rId105" Type="http://schemas.openxmlformats.org/officeDocument/2006/relationships/font" Target="fonts/IBMPlexMonoLight-italic.fntdata"/><Relationship Id="rId104" Type="http://schemas.openxmlformats.org/officeDocument/2006/relationships/font" Target="fonts/IBMPlexMonoLight-bold.fntdata"/><Relationship Id="rId109" Type="http://schemas.openxmlformats.org/officeDocument/2006/relationships/font" Target="fonts/QuattrocentoSans-italic.fntdata"/><Relationship Id="rId108" Type="http://schemas.openxmlformats.org/officeDocument/2006/relationships/font" Target="fonts/QuattrocentoSans-bold.fntdata"/><Relationship Id="rId48" Type="http://schemas.openxmlformats.org/officeDocument/2006/relationships/slide" Target="slides/slide38.xml"/><Relationship Id="rId47" Type="http://schemas.openxmlformats.org/officeDocument/2006/relationships/slide" Target="slides/slide37.xml"/><Relationship Id="rId49" Type="http://schemas.openxmlformats.org/officeDocument/2006/relationships/slide" Target="slides/slide39.xml"/><Relationship Id="rId103" Type="http://schemas.openxmlformats.org/officeDocument/2006/relationships/font" Target="fonts/IBMPlexMonoLight-regular.fntdata"/><Relationship Id="rId102" Type="http://schemas.openxmlformats.org/officeDocument/2006/relationships/font" Target="fonts/Montserrat-boldItalic.fntdata"/><Relationship Id="rId101" Type="http://schemas.openxmlformats.org/officeDocument/2006/relationships/font" Target="fonts/Montserrat-italic.fntdata"/><Relationship Id="rId100" Type="http://schemas.openxmlformats.org/officeDocument/2006/relationships/font" Target="fonts/Montserrat-bold.fntdata"/><Relationship Id="rId31" Type="http://schemas.openxmlformats.org/officeDocument/2006/relationships/slide" Target="slides/slide21.xml"/><Relationship Id="rId30" Type="http://schemas.openxmlformats.org/officeDocument/2006/relationships/slide" Target="slides/slide20.xml"/><Relationship Id="rId33" Type="http://schemas.openxmlformats.org/officeDocument/2006/relationships/slide" Target="slides/slide23.xml"/><Relationship Id="rId32" Type="http://schemas.openxmlformats.org/officeDocument/2006/relationships/slide" Target="slides/slide22.xml"/><Relationship Id="rId35" Type="http://schemas.openxmlformats.org/officeDocument/2006/relationships/slide" Target="slides/slide25.xml"/><Relationship Id="rId34" Type="http://schemas.openxmlformats.org/officeDocument/2006/relationships/slide" Target="slides/slide24.xml"/><Relationship Id="rId37" Type="http://schemas.openxmlformats.org/officeDocument/2006/relationships/slide" Target="slides/slide27.xml"/><Relationship Id="rId36" Type="http://schemas.openxmlformats.org/officeDocument/2006/relationships/slide" Target="slides/slide26.xml"/><Relationship Id="rId39" Type="http://schemas.openxmlformats.org/officeDocument/2006/relationships/slide" Target="slides/slide29.xml"/><Relationship Id="rId38" Type="http://schemas.openxmlformats.org/officeDocument/2006/relationships/slide" Target="slides/slide28.xml"/><Relationship Id="rId20" Type="http://schemas.openxmlformats.org/officeDocument/2006/relationships/slide" Target="slides/slide10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28" Type="http://schemas.openxmlformats.org/officeDocument/2006/relationships/slide" Target="slides/slide18.xml"/><Relationship Id="rId27" Type="http://schemas.openxmlformats.org/officeDocument/2006/relationships/slide" Target="slides/slide17.xml"/><Relationship Id="rId29" Type="http://schemas.openxmlformats.org/officeDocument/2006/relationships/slide" Target="slides/slide19.xml"/><Relationship Id="rId95" Type="http://schemas.openxmlformats.org/officeDocument/2006/relationships/font" Target="fonts/PlayfairDisplay-regular.fntdata"/><Relationship Id="rId94" Type="http://schemas.openxmlformats.org/officeDocument/2006/relationships/font" Target="fonts/Roboto-boldItalic.fntdata"/><Relationship Id="rId97" Type="http://schemas.openxmlformats.org/officeDocument/2006/relationships/font" Target="fonts/PlayfairDisplay-italic.fntdata"/><Relationship Id="rId96" Type="http://schemas.openxmlformats.org/officeDocument/2006/relationships/font" Target="fonts/PlayfairDisplay-bold.fntdata"/><Relationship Id="rId11" Type="http://schemas.openxmlformats.org/officeDocument/2006/relationships/slide" Target="slides/slide1.xml"/><Relationship Id="rId99" Type="http://schemas.openxmlformats.org/officeDocument/2006/relationships/font" Target="fonts/Montserrat-regular.fntdata"/><Relationship Id="rId10" Type="http://schemas.openxmlformats.org/officeDocument/2006/relationships/notesMaster" Target="notesMasters/notesMaster1.xml"/><Relationship Id="rId98" Type="http://schemas.openxmlformats.org/officeDocument/2006/relationships/font" Target="fonts/PlayfairDisplay-boldItalic.fntdata"/><Relationship Id="rId13" Type="http://schemas.openxmlformats.org/officeDocument/2006/relationships/slide" Target="slides/slide3.xml"/><Relationship Id="rId12" Type="http://schemas.openxmlformats.org/officeDocument/2006/relationships/slide" Target="slides/slide2.xml"/><Relationship Id="rId91" Type="http://schemas.openxmlformats.org/officeDocument/2006/relationships/font" Target="fonts/Roboto-regular.fntdata"/><Relationship Id="rId90" Type="http://schemas.openxmlformats.org/officeDocument/2006/relationships/font" Target="fonts/IBMPlexSans-boldItalic.fntdata"/><Relationship Id="rId93" Type="http://schemas.openxmlformats.org/officeDocument/2006/relationships/font" Target="fonts/Roboto-italic.fntdata"/><Relationship Id="rId92" Type="http://schemas.openxmlformats.org/officeDocument/2006/relationships/font" Target="fonts/Roboto-bold.fntdata"/><Relationship Id="rId118" Type="http://schemas.openxmlformats.org/officeDocument/2006/relationships/font" Target="fonts/IBMPlexSansSemiBold-boldItalic.fntdata"/><Relationship Id="rId117" Type="http://schemas.openxmlformats.org/officeDocument/2006/relationships/font" Target="fonts/IBMPlexSansSemiBold-italic.fntdata"/><Relationship Id="rId116" Type="http://schemas.openxmlformats.org/officeDocument/2006/relationships/font" Target="fonts/IBMPlexSansSemiBold-bold.fntdata"/><Relationship Id="rId115" Type="http://schemas.openxmlformats.org/officeDocument/2006/relationships/font" Target="fonts/IBMPlexSansSemiBold-regular.fntdata"/><Relationship Id="rId15" Type="http://schemas.openxmlformats.org/officeDocument/2006/relationships/slide" Target="slides/slide5.xml"/><Relationship Id="rId110" Type="http://schemas.openxmlformats.org/officeDocument/2006/relationships/font" Target="fonts/QuattrocentoSans-boldItalic.fntdata"/><Relationship Id="rId14" Type="http://schemas.openxmlformats.org/officeDocument/2006/relationships/slide" Target="slides/slide4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9" Type="http://schemas.openxmlformats.org/officeDocument/2006/relationships/slide" Target="slides/slide9.xml"/><Relationship Id="rId114" Type="http://schemas.openxmlformats.org/officeDocument/2006/relationships/font" Target="fonts/BarlowSemiCondensed-boldItalic.fntdata"/><Relationship Id="rId18" Type="http://schemas.openxmlformats.org/officeDocument/2006/relationships/slide" Target="slides/slide8.xml"/><Relationship Id="rId113" Type="http://schemas.openxmlformats.org/officeDocument/2006/relationships/font" Target="fonts/BarlowSemiCondensed-italic.fntdata"/><Relationship Id="rId112" Type="http://schemas.openxmlformats.org/officeDocument/2006/relationships/font" Target="fonts/BarlowSemiCondensed-bold.fntdata"/><Relationship Id="rId111" Type="http://schemas.openxmlformats.org/officeDocument/2006/relationships/font" Target="fonts/BarlowSemiCondensed-regular.fntdata"/><Relationship Id="rId84" Type="http://schemas.openxmlformats.org/officeDocument/2006/relationships/font" Target="fonts/Marvel-bold.fntdata"/><Relationship Id="rId83" Type="http://schemas.openxmlformats.org/officeDocument/2006/relationships/font" Target="fonts/Marvel-regular.fntdata"/><Relationship Id="rId86" Type="http://schemas.openxmlformats.org/officeDocument/2006/relationships/font" Target="fonts/Marvel-boldItalic.fntdata"/><Relationship Id="rId85" Type="http://schemas.openxmlformats.org/officeDocument/2006/relationships/font" Target="fonts/Marvel-italic.fntdata"/><Relationship Id="rId88" Type="http://schemas.openxmlformats.org/officeDocument/2006/relationships/font" Target="fonts/IBMPlexSans-bold.fntdata"/><Relationship Id="rId87" Type="http://schemas.openxmlformats.org/officeDocument/2006/relationships/font" Target="fonts/IBMPlexSans-regular.fntdata"/><Relationship Id="rId89" Type="http://schemas.openxmlformats.org/officeDocument/2006/relationships/font" Target="fonts/IBMPlexSans-italic.fntdata"/><Relationship Id="rId80" Type="http://schemas.openxmlformats.org/officeDocument/2006/relationships/font" Target="fonts/IBMPlexMono-bold.fntdata"/><Relationship Id="rId82" Type="http://schemas.openxmlformats.org/officeDocument/2006/relationships/font" Target="fonts/IBMPlexMono-boldItalic.fntdata"/><Relationship Id="rId81" Type="http://schemas.openxmlformats.org/officeDocument/2006/relationships/font" Target="fonts/IBMPlexMon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73" Type="http://schemas.openxmlformats.org/officeDocument/2006/relationships/font" Target="fonts/FiraSansExtraCondensedMedium-italic.fntdata"/><Relationship Id="rId72" Type="http://schemas.openxmlformats.org/officeDocument/2006/relationships/font" Target="fonts/FiraSansExtraCondensedMedium-bold.fntdata"/><Relationship Id="rId75" Type="http://schemas.openxmlformats.org/officeDocument/2006/relationships/font" Target="fonts/BarlowSemiCondensedMedium-regular.fntdata"/><Relationship Id="rId74" Type="http://schemas.openxmlformats.org/officeDocument/2006/relationships/font" Target="fonts/FiraSansExtraCondensedMedium-boldItalic.fntdata"/><Relationship Id="rId77" Type="http://schemas.openxmlformats.org/officeDocument/2006/relationships/font" Target="fonts/BarlowSemiCondensedMedium-italic.fntdata"/><Relationship Id="rId76" Type="http://schemas.openxmlformats.org/officeDocument/2006/relationships/font" Target="fonts/BarlowSemiCondensedMedium-bold.fntdata"/><Relationship Id="rId79" Type="http://schemas.openxmlformats.org/officeDocument/2006/relationships/font" Target="fonts/IBMPlexMono-regular.fntdata"/><Relationship Id="rId78" Type="http://schemas.openxmlformats.org/officeDocument/2006/relationships/font" Target="fonts/BarlowSemiCondensedMedium-boldItalic.fntdata"/><Relationship Id="rId71" Type="http://schemas.openxmlformats.org/officeDocument/2006/relationships/font" Target="fonts/FiraSansExtraCondensedMedium-regular.fntdata"/><Relationship Id="rId70" Type="http://schemas.openxmlformats.org/officeDocument/2006/relationships/font" Target="fonts/RobotoMedium-boldItalic.fntdata"/><Relationship Id="rId62" Type="http://schemas.openxmlformats.org/officeDocument/2006/relationships/slide" Target="slides/slide52.xml"/><Relationship Id="rId61" Type="http://schemas.openxmlformats.org/officeDocument/2006/relationships/slide" Target="slides/slide51.xml"/><Relationship Id="rId64" Type="http://schemas.openxmlformats.org/officeDocument/2006/relationships/font" Target="fonts/Ubuntu-bold.fntdata"/><Relationship Id="rId63" Type="http://schemas.openxmlformats.org/officeDocument/2006/relationships/font" Target="fonts/Ubuntu-regular.fntdata"/><Relationship Id="rId66" Type="http://schemas.openxmlformats.org/officeDocument/2006/relationships/font" Target="fonts/Ubuntu-boldItalic.fntdata"/><Relationship Id="rId65" Type="http://schemas.openxmlformats.org/officeDocument/2006/relationships/font" Target="fonts/Ubuntu-italic.fntdata"/><Relationship Id="rId68" Type="http://schemas.openxmlformats.org/officeDocument/2006/relationships/font" Target="fonts/RobotoMedium-bold.fntdata"/><Relationship Id="rId67" Type="http://schemas.openxmlformats.org/officeDocument/2006/relationships/font" Target="fonts/RobotoMedium-regular.fntdata"/><Relationship Id="rId60" Type="http://schemas.openxmlformats.org/officeDocument/2006/relationships/slide" Target="slides/slide50.xml"/><Relationship Id="rId69" Type="http://schemas.openxmlformats.org/officeDocument/2006/relationships/font" Target="fonts/RobotoMedium-italic.fntdata"/><Relationship Id="rId51" Type="http://schemas.openxmlformats.org/officeDocument/2006/relationships/slide" Target="slides/slide41.xml"/><Relationship Id="rId50" Type="http://schemas.openxmlformats.org/officeDocument/2006/relationships/slide" Target="slides/slide40.xml"/><Relationship Id="rId53" Type="http://schemas.openxmlformats.org/officeDocument/2006/relationships/slide" Target="slides/slide43.xml"/><Relationship Id="rId52" Type="http://schemas.openxmlformats.org/officeDocument/2006/relationships/slide" Target="slides/slide42.xml"/><Relationship Id="rId55" Type="http://schemas.openxmlformats.org/officeDocument/2006/relationships/slide" Target="slides/slide45.xml"/><Relationship Id="rId54" Type="http://schemas.openxmlformats.org/officeDocument/2006/relationships/slide" Target="slides/slide44.xml"/><Relationship Id="rId57" Type="http://schemas.openxmlformats.org/officeDocument/2006/relationships/slide" Target="slides/slide47.xml"/><Relationship Id="rId56" Type="http://schemas.openxmlformats.org/officeDocument/2006/relationships/slide" Target="slides/slide46.xml"/><Relationship Id="rId59" Type="http://schemas.openxmlformats.org/officeDocument/2006/relationships/slide" Target="slides/slide49.xml"/><Relationship Id="rId58" Type="http://schemas.openxmlformats.org/officeDocument/2006/relationships/slide" Target="slides/slide48.xml"/></Relationships>
</file>

<file path=ppt/media/image10.png>
</file>

<file path=ppt/media/image101.png>
</file>

<file path=ppt/media/image103.png>
</file>

<file path=ppt/media/image104.png>
</file>

<file path=ppt/media/image106.png>
</file>

<file path=ppt/media/image107.png>
</file>

<file path=ppt/media/image108.png>
</file>

<file path=ppt/media/image109.png>
</file>

<file path=ppt/media/image11.png>
</file>

<file path=ppt/media/image110.jpg>
</file>

<file path=ppt/media/image111.png>
</file>

<file path=ppt/media/image112.png>
</file>

<file path=ppt/media/image113.jpg>
</file>

<file path=ppt/media/image114.png>
</file>

<file path=ppt/media/image116.png>
</file>

<file path=ppt/media/image117.png>
</file>

<file path=ppt/media/image118.png>
</file>

<file path=ppt/media/image119.jp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jpg>
</file>

<file path=ppt/media/image135.png>
</file>

<file path=ppt/media/image136.png>
</file>

<file path=ppt/media/image137.png>
</file>

<file path=ppt/media/image138.jpg>
</file>

<file path=ppt/media/image139.png>
</file>

<file path=ppt/media/image140.png>
</file>

<file path=ppt/media/image16.png>
</file>

<file path=ppt/media/image17.png>
</file>

<file path=ppt/media/image2.png>
</file>

<file path=ppt/media/image21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1.png>
</file>

<file path=ppt/media/image32.png>
</file>

<file path=ppt/media/image33.png>
</file>

<file path=ppt/media/image37.png>
</file>

<file path=ppt/media/image5.png>
</file>

<file path=ppt/media/image51.png>
</file>

<file path=ppt/media/image52.png>
</file>

<file path=ppt/media/image58.png>
</file>

<file path=ppt/media/image6.png>
</file>

<file path=ppt/media/image60.png>
</file>

<file path=ppt/media/image67.png>
</file>

<file path=ppt/media/image68.png>
</file>

<file path=ppt/media/image73.png>
</file>

<file path=ppt/media/image76.png>
</file>

<file path=ppt/media/image8.png>
</file>

<file path=ppt/media/image82.png>
</file>

<file path=ppt/media/image89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1473dc0fe27_0_10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3" name="Google Shape;1073;g1473dc0fe27_0_10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Выбери любой подходящий макет с названием “Титульник”.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1473dc0fe27_0_4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Google Shape;1138;g1473dc0fe27_0_4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1473dc0fe27_0_37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4" name="Google Shape;1144;g1473dc0fe27_0_37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1473dc0fe27_0_3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4" name="Google Shape;1154;g1473dc0fe27_0_3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1473dc0fe27_0_4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1473dc0fe27_0_4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1473dc0fe27_0_4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8" name="Google Shape;1168;g1473dc0fe27_0_4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g1473dc0fe27_0_4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9" name="Google Shape;1179;g1473dc0fe27_0_4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1473dc0fe27_0_4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8" name="Google Shape;1188;g1473dc0fe27_0_4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473dc0fe27_0_47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7" name="Google Shape;1197;g1473dc0fe27_0_47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1473dc0fe27_0_4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" name="Google Shape;1206;g1473dc0fe27_0_4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1473dc0fe27_0_40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2" name="Google Shape;1212;g1473dc0fe27_0_40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1473dc0fe27_0_1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" name="Google Shape;1080;g1473dc0fe27_0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1473dc0fe27_0_4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7" name="Google Shape;1227;g1473dc0fe27_0_4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473dc0fe27_0_4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5" name="Google Shape;1255;g1473dc0fe27_0_4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1473dc0fe27_0_4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3" name="Google Shape;1263;g1473dc0fe27_0_4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1473dc0fe27_0_4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1473dc0fe27_0_4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1473dc0fe27_0_4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7" name="Google Shape;1277;g1473dc0fe27_0_4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g1473dc0fe27_0_4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2" name="Google Shape;1292;g1473dc0fe27_0_4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473dc0fe27_0_4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1" name="Google Shape;1301;g1473dc0fe27_0_4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1473dc0fe27_0_4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4" name="Google Shape;1314;g1473dc0fe27_0_4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1473dc0fe27_0_4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7" name="Google Shape;1327;g1473dc0fe27_0_4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1473dc0fe27_0_4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3" name="Google Shape;1333;g1473dc0fe27_0_4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1473dc0fe27_0_2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7" name="Google Shape;1087;g1473dc0fe27_0_2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g1473dc0fe27_0_4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0" name="Google Shape;1340;g1473dc0fe27_0_4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g1473dc0fe27_0_4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1" name="Google Shape;1351;g1473dc0fe27_0_4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g1473dc0fe27_0_4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0" name="Google Shape;1360;g1473dc0fe27_0_4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g1473dc0fe27_0_4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8" name="Google Shape;1368;g1473dc0fe27_0_4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1473dc0fe27_0_4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6" name="Google Shape;1376;g1473dc0fe27_0_4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1473dc0fe27_0_49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1473dc0fe27_0_49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g1473dc0fe27_0_5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3" name="Google Shape;1393;g1473dc0fe27_0_5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1473dc0fe27_0_5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3" name="Google Shape;1403;g1473dc0fe27_0_5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g1473dc0fe27_0_5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3" name="Google Shape;1413;g1473dc0fe27_0_5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g1473dc0fe27_0_5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1" name="Google Shape;1421;g1473dc0fe27_0_5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1473dc0fe27_0_2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1473dc0fe27_0_2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1473dc0fe27_0_5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9" name="Google Shape;1429;g1473dc0fe27_0_5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1473dc0fe27_0_5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5" name="Google Shape;1435;g1473dc0fe27_0_5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473dc0fe27_0_5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4" name="Google Shape;1444;g1473dc0fe27_0_5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1473dc0fe27_0_5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" name="Google Shape;1453;g1473dc0fe27_0_5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g1473dc0fe27_0_5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2" name="Google Shape;1462;g1473dc0fe27_0_5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1473dc0fe27_0_5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0" name="Google Shape;1470;g1473dc0fe27_0_5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1473dc0fe27_0_5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8" name="Google Shape;1478;g1473dc0fe27_0_5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1473dc0fe27_0_5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" name="Google Shape;1486;g1473dc0fe27_0_5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0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g1473dc0fe27_0_5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2" name="Google Shape;1492;g1473dc0fe27_0_5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1473dc0fe27_0_5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1473dc0fe27_0_5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1473dc0fe27_0_2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1473dc0fe27_0_2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1473dc0fe27_0_5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6" name="Google Shape;1506;g1473dc0fe27_0_5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1473dc0fe27_0_4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4" name="Google Shape;1514;g1473dc0fe27_0_4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1473dc0fe27_0_2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0" name="Google Shape;1520;g1473dc0fe27_0_2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 совсем. Но всегда используем в конце презентации.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1473dc0fe27_0_3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8" name="Google Shape;1108;g1473dc0fe27_0_3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1473dc0fe27_0_37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6" name="Google Shape;1116;g1473dc0fe27_0_3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1473dc0fe27_0_3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2" name="Google Shape;1122;g1473dc0fe27_0_3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1473dc0fe27_0_4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0" name="Google Shape;1130;g1473dc0fe27_0_4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1.png"/><Relationship Id="rId3" Type="http://schemas.openxmlformats.org/officeDocument/2006/relationships/image" Target="../media/image9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2.png"/><Relationship Id="rId3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8.png"/><Relationship Id="rId3" Type="http://schemas.openxmlformats.org/officeDocument/2006/relationships/image" Target="../media/image9.png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1.png"/><Relationship Id="rId3" Type="http://schemas.openxmlformats.org/officeDocument/2006/relationships/image" Target="../media/image9.png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0.png"/><Relationship Id="rId3" Type="http://schemas.openxmlformats.org/officeDocument/2006/relationships/image" Target="../media/image6.png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8.png"/><Relationship Id="rId3" Type="http://schemas.openxmlformats.org/officeDocument/2006/relationships/image" Target="../media/image9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8.png"/><Relationship Id="rId3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73.png"/><Relationship Id="rId3" Type="http://schemas.openxmlformats.org/officeDocument/2006/relationships/image" Target="../media/image9.png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2.png"/><Relationship Id="rId3" Type="http://schemas.openxmlformats.org/officeDocument/2006/relationships/image" Target="../media/image9.png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2.png"/><Relationship Id="rId3" Type="http://schemas.openxmlformats.org/officeDocument/2006/relationships/image" Target="../media/image6.png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7.png"/><Relationship Id="rId3" Type="http://schemas.openxmlformats.org/officeDocument/2006/relationships/image" Target="../media/image9.png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9.png"/><Relationship Id="rId3" Type="http://schemas.openxmlformats.org/officeDocument/2006/relationships/image" Target="../media/image76.png"/><Relationship Id="rId4" Type="http://schemas.openxmlformats.org/officeDocument/2006/relationships/image" Target="../media/image9.png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1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7.png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6.png"/><Relationship Id="rId3" Type="http://schemas.openxmlformats.org/officeDocument/2006/relationships/image" Target="../media/image29.png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png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2.png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7.png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6.png"/><Relationship Id="rId3" Type="http://schemas.openxmlformats.org/officeDocument/2006/relationships/image" Target="../media/image29.png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1.png"/><Relationship Id="rId3" Type="http://schemas.openxmlformats.org/officeDocument/2006/relationships/image" Target="../media/image29.png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7.png"/><Relationship Id="rId3" Type="http://schemas.openxmlformats.org/officeDocument/2006/relationships/image" Target="../media/image29.png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4.png"/><Relationship Id="rId3" Type="http://schemas.openxmlformats.org/officeDocument/2006/relationships/image" Target="../media/image29.png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9.png"/><Relationship Id="rId3" Type="http://schemas.openxmlformats.org/officeDocument/2006/relationships/image" Target="../media/image32.png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6.png"/><Relationship Id="rId3" Type="http://schemas.openxmlformats.org/officeDocument/2006/relationships/image" Target="../media/image29.png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6.png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3.png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58.png"/><Relationship Id="rId3" Type="http://schemas.openxmlformats.org/officeDocument/2006/relationships/image" Target="../media/image9.png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9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Relationship Id="rId3" Type="http://schemas.openxmlformats.org/officeDocument/2006/relationships/image" Target="../media/image2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29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9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3.png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29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3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2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10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7" name="Google Shape;557;p10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58" name="Google Shape;558;p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10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61" name="Google Shape;561;p1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4" name="Google Shape;564;p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5" name="Google Shape;565;p1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8" name="Google Shape;568;p10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9" name="Google Shape;569;p10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0" name="Google Shape;570;p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3" name="Google Shape;573;p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10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76" name="Google Shape;576;p10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7" name="Google Shape;577;p1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1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80" name="Google Shape;580;p1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1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84" name="Google Shape;584;p11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5" name="Google Shape;585;p11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6" name="Google Shape;586;p1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89" name="Google Shape;589;p1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2" name="Google Shape;592;p11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3" name="Google Shape;593;p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1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8" name="Google Shape;598;p11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99" name="Google Shape;599;p1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Google Shape;601;p1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p11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03" name="Google Shape;603;p11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4" name="Google Shape;604;p1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11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1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09" name="Google Shape;609;p118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0" name="Google Shape;610;p118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1" name="Google Shape;611;p118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2" name="Google Shape;612;p118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3" name="Google Shape;613;p118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4" name="Google Shape;614;p118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5" name="Google Shape;615;p118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6" name="Google Shape;616;p118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7" name="Google Shape;617;p118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8" name="Google Shape;618;p11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19" name="Google Shape;619;p1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1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22" name="Google Shape;622;p119"/>
          <p:cNvSpPr txBox="1"/>
          <p:nvPr>
            <p:ph idx="1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23" name="Google Shape;623;p1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119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6" name="Google Shape;626;p1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12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28" name="Google Shape;628;p12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29" name="Google Shape;629;p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121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32" name="Google Shape;632;p121"/>
          <p:cNvSpPr txBox="1"/>
          <p:nvPr>
            <p:ph idx="1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33" name="Google Shape;633;p1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121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Google Shape;636;p1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12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8" name="Google Shape;638;p122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39" name="Google Shape;639;p12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40" name="Google Shape;640;p1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1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12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4" name="Google Shape;644;p123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45" name="Google Shape;645;p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123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24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650" name="Google Shape;650;p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Google Shape;652;p1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p1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54" name="Google Shape;654;p1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125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656" name="Google Shape;656;p1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p1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12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28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63" name="Google Shape;663;p128"/>
          <p:cNvSpPr txBox="1"/>
          <p:nvPr>
            <p:ph idx="1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64" name="Google Shape;664;p1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12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12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68" name="Google Shape;668;p12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69" name="Google Shape;669;p1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1" name="Google Shape;671;p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13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73" name="Google Shape;673;p13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4" name="Google Shape;674;p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31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77" name="Google Shape;677;p131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8" name="Google Shape;678;p131"/>
          <p:cNvSpPr txBox="1"/>
          <p:nvPr>
            <p:ph idx="2" type="subTitle"/>
          </p:nvPr>
        </p:nvSpPr>
        <p:spPr>
          <a:xfrm>
            <a:off x="3805200" y="144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79" name="Google Shape;679;p1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1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Google Shape;681;p131"/>
          <p:cNvSpPr txBox="1"/>
          <p:nvPr>
            <p:ph idx="3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3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4" name="Google Shape;684;p132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5" name="Google Shape;685;p132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6" name="Google Shape;686;p132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7" name="Google Shape;687;p132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8" name="Google Shape;688;p132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9" name="Google Shape;689;p132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0" name="Google Shape;690;p132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1" name="Google Shape;691;p132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2" name="Google Shape;692;p132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3" name="Google Shape;693;p132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94" name="Google Shape;694;p1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33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7" name="Google Shape;697;p133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8" name="Google Shape;698;p133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9" name="Google Shape;699;p133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0" name="Google Shape;700;p133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1" name="Google Shape;701;p133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2" name="Google Shape;702;p133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3" name="Google Shape;703;p133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4" name="Google Shape;704;p133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5" name="Google Shape;705;p133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6" name="Google Shape;706;p133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7" name="Google Shape;707;p133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8" name="Google Shape;708;p133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9" name="Google Shape;709;p133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0" name="Google Shape;710;p133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1" name="Google Shape;711;p133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2" name="Google Shape;712;p133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3" name="Google Shape;713;p133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4" name="Google Shape;714;p133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5" name="Google Shape;715;p133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6" name="Google Shape;716;p133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17" name="Google Shape;717;p1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133"/>
          <p:cNvSpPr txBox="1"/>
          <p:nvPr>
            <p:ph idx="24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34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1" name="Google Shape;721;p134"/>
          <p:cNvSpPr txBox="1"/>
          <p:nvPr>
            <p:ph idx="1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2" name="Google Shape;722;p134"/>
          <p:cNvSpPr txBox="1"/>
          <p:nvPr>
            <p:ph idx="2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3" name="Google Shape;723;p134"/>
          <p:cNvSpPr txBox="1"/>
          <p:nvPr>
            <p:ph idx="3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4" name="Google Shape;724;p134"/>
          <p:cNvSpPr txBox="1"/>
          <p:nvPr>
            <p:ph idx="4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5" name="Google Shape;725;p134"/>
          <p:cNvSpPr txBox="1"/>
          <p:nvPr>
            <p:ph idx="5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6" name="Google Shape;726;p134"/>
          <p:cNvSpPr txBox="1"/>
          <p:nvPr>
            <p:ph idx="6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7" name="Google Shape;727;p134"/>
          <p:cNvSpPr txBox="1"/>
          <p:nvPr>
            <p:ph idx="7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8" name="Google Shape;728;p134"/>
          <p:cNvSpPr txBox="1"/>
          <p:nvPr>
            <p:ph idx="8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29" name="Google Shape;729;p1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0" name="Google Shape;730;p134"/>
          <p:cNvSpPr txBox="1"/>
          <p:nvPr>
            <p:ph idx="9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_1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6" name="Google Shape;5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13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33" name="Google Shape;733;p135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4" name="Google Shape;734;p135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5" name="Google Shape;735;p135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6" name="Google Shape;736;p135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7" name="Google Shape;737;p135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8" name="Google Shape;738;p135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9" name="Google Shape;739;p135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0" name="Google Shape;740;p135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1" name="Google Shape;741;p135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2" name="Google Shape;742;p135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3" name="Google Shape;743;p135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4" name="Google Shape;744;p135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45" name="Google Shape;745;p1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6" name="Google Shape;746;p135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36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49" name="Google Shape;749;p136"/>
          <p:cNvSpPr txBox="1"/>
          <p:nvPr>
            <p:ph idx="1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0" name="Google Shape;750;p136"/>
          <p:cNvSpPr txBox="1"/>
          <p:nvPr>
            <p:ph idx="2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1" name="Google Shape;751;p136"/>
          <p:cNvSpPr txBox="1"/>
          <p:nvPr>
            <p:ph idx="3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2" name="Google Shape;752;p136"/>
          <p:cNvSpPr txBox="1"/>
          <p:nvPr>
            <p:ph idx="4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3" name="Google Shape;753;p136"/>
          <p:cNvSpPr txBox="1"/>
          <p:nvPr>
            <p:ph idx="5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4" name="Google Shape;754;p136"/>
          <p:cNvSpPr txBox="1"/>
          <p:nvPr>
            <p:ph idx="6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5" name="Google Shape;755;p136"/>
          <p:cNvSpPr txBox="1"/>
          <p:nvPr>
            <p:ph idx="7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6" name="Google Shape;756;p136"/>
          <p:cNvSpPr txBox="1"/>
          <p:nvPr>
            <p:ph idx="8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7" name="Google Shape;757;p136"/>
          <p:cNvSpPr txBox="1"/>
          <p:nvPr>
            <p:ph idx="9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8" name="Google Shape;758;p136"/>
          <p:cNvSpPr txBox="1"/>
          <p:nvPr>
            <p:ph idx="13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9" name="Google Shape;759;p136"/>
          <p:cNvSpPr txBox="1"/>
          <p:nvPr>
            <p:ph idx="14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0" name="Google Shape;760;p136"/>
          <p:cNvSpPr txBox="1"/>
          <p:nvPr>
            <p:ph idx="15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61" name="Google Shape;761;p1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2" name="Google Shape;762;p136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137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65" name="Google Shape;765;p137"/>
          <p:cNvSpPr txBox="1"/>
          <p:nvPr>
            <p:ph idx="1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6" name="Google Shape;766;p137"/>
          <p:cNvSpPr txBox="1"/>
          <p:nvPr>
            <p:ph idx="2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7" name="Google Shape;767;p137"/>
          <p:cNvSpPr txBox="1"/>
          <p:nvPr>
            <p:ph idx="3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8" name="Google Shape;768;p137"/>
          <p:cNvSpPr txBox="1"/>
          <p:nvPr>
            <p:ph idx="4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9" name="Google Shape;769;p137"/>
          <p:cNvSpPr txBox="1"/>
          <p:nvPr>
            <p:ph idx="5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0" name="Google Shape;770;p137"/>
          <p:cNvSpPr txBox="1"/>
          <p:nvPr>
            <p:ph idx="6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1" name="Google Shape;771;p137"/>
          <p:cNvSpPr txBox="1"/>
          <p:nvPr>
            <p:ph idx="7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2" name="Google Shape;772;p137"/>
          <p:cNvSpPr txBox="1"/>
          <p:nvPr>
            <p:ph idx="8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3" name="Google Shape;773;p137"/>
          <p:cNvSpPr txBox="1"/>
          <p:nvPr>
            <p:ph idx="9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4" name="Google Shape;774;p137"/>
          <p:cNvSpPr txBox="1"/>
          <p:nvPr>
            <p:ph idx="13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5" name="Google Shape;775;p137"/>
          <p:cNvSpPr txBox="1"/>
          <p:nvPr>
            <p:ph idx="14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6" name="Google Shape;776;p137"/>
          <p:cNvSpPr txBox="1"/>
          <p:nvPr>
            <p:ph idx="15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77" name="Google Shape;777;p1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8" name="Google Shape;778;p137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0" name="Google Shape;780;p1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13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82" name="Google Shape;782;p13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83" name="Google Shape;783;p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39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86" name="Google Shape;786;p139"/>
          <p:cNvSpPr txBox="1"/>
          <p:nvPr>
            <p:ph idx="1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87" name="Google Shape;787;p1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139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4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0">
  <p:cSld name="1_Title slide 5_2_1_11">
    <p:bg>
      <p:bgPr>
        <a:solidFill>
          <a:schemeClr val="lt1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4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93" name="Google Shape;793;p1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9">
  <p:cSld name="1_Title slide 5_2_1_10">
    <p:bg>
      <p:bgPr>
        <a:solidFill>
          <a:schemeClr val="lt1"/>
        </a:solidFill>
      </p:bgPr>
    </p:bg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4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96" name="Google Shape;796;p1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8" name="Google Shape;798;p1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799" name="Google Shape;799;p143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800" name="Google Shape;800;p1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2" name="Google Shape;802;p1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14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04" name="Google Shape;804;p14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05" name="Google Shape;805;p1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1" name="Google Shape;6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7" name="Google Shape;807;p1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08" name="Google Shape;808;p14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09" name="Google Shape;809;p14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10" name="Google Shape;810;p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2" name="Google Shape;812;p1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13" name="Google Shape;813;p14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14" name="Google Shape;814;p14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15" name="Google Shape;815;p1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7" name="Google Shape;817;p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14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9" name="Google Shape;819;p147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0" name="Google Shape;820;p14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21" name="Google Shape;821;p1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3" name="Google Shape;823;p1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148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48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26" name="Google Shape;826;p1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7" name="Google Shape;827;p14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1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30" name="Google Shape;830;p149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1" name="Google Shape;831;p14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3" name="Google Shape;833;p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834" name="Google Shape;834;p15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35" name="Google Shape;835;p15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36" name="Google Shape;836;p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8" name="Google Shape;838;p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840" name="Google Shape;840;p15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41" name="Google Shape;841;p15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42" name="Google Shape;842;p1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4" name="Google Shape;844;p1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15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46" name="Google Shape;846;p15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47" name="Google Shape;847;p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1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50" name="Google Shape;850;p15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1" name="Google Shape;851;p153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52" name="Google Shape;852;p1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153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5" name="Google Shape;855;p1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56" name="Google Shape;856;p154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7" name="Google Shape;857;p154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58" name="Google Shape;858;p1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9" name="Google Shape;859;p154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5" name="Google Shape;6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15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2" name="Google Shape;862;p155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63" name="Google Shape;863;p1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4" name="Google Shape;864;p15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156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67" name="Google Shape;867;p156"/>
          <p:cNvSpPr txBox="1"/>
          <p:nvPr>
            <p:ph idx="1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8" name="Google Shape;868;p156"/>
          <p:cNvSpPr txBox="1"/>
          <p:nvPr>
            <p:ph idx="2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69" name="Google Shape;869;p1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156"/>
          <p:cNvSpPr txBox="1"/>
          <p:nvPr>
            <p:ph idx="3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_12">
    <p:bg>
      <p:bgPr>
        <a:solidFill>
          <a:srgbClr val="252525"/>
        </a:solidFill>
      </p:bgPr>
    </p:bg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157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73" name="Google Shape;873;p157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74" name="Google Shape;874;p1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875" name="Google Shape;875;p157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_1">
    <p:bg>
      <p:bgPr>
        <a:solidFill>
          <a:schemeClr val="lt1"/>
        </a:solidFill>
      </p:bgPr>
    </p:bg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78" name="Google Shape;878;p1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" name="Google Shape;880;p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p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82" name="Google Shape;882;p1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83" name="Google Shape;883;p15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1">
  <p:cSld name="1_Title slide 5_2_1_18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16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2">
  <p:cSld name="1_Title slide 5_2_1_19"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6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9" name="Google Shape;889;p1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16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91" name="Google Shape;891;p1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892" name="Google Shape;892;p16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893" name="Google Shape;893;p1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1_Основной слайд" showMasterSp="0">
  <p:cSld name="1_1_Основной слайд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63"/>
          <p:cNvSpPr txBox="1"/>
          <p:nvPr>
            <p:ph type="title"/>
          </p:nvPr>
        </p:nvSpPr>
        <p:spPr>
          <a:xfrm>
            <a:off x="335756" y="141085"/>
            <a:ext cx="73224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96" name="Google Shape;896;p163"/>
          <p:cNvSpPr txBox="1"/>
          <p:nvPr>
            <p:ph idx="11" type="ftr"/>
          </p:nvPr>
        </p:nvSpPr>
        <p:spPr>
          <a:xfrm>
            <a:off x="335756" y="4817622"/>
            <a:ext cx="8139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97" name="Google Shape;897;p163"/>
          <p:cNvSpPr txBox="1"/>
          <p:nvPr>
            <p:ph idx="12" type="sldNum"/>
          </p:nvPr>
        </p:nvSpPr>
        <p:spPr>
          <a:xfrm>
            <a:off x="8558213" y="4846476"/>
            <a:ext cx="2499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898" name="Google Shape;898;p163"/>
          <p:cNvCxnSpPr/>
          <p:nvPr/>
        </p:nvCxnSpPr>
        <p:spPr>
          <a:xfrm>
            <a:off x="335756" y="680047"/>
            <a:ext cx="8465400" cy="0"/>
          </a:xfrm>
          <a:prstGeom prst="straightConnector1">
            <a:avLst/>
          </a:prstGeom>
          <a:noFill/>
          <a:ln cap="flat" cmpd="sng" w="9525">
            <a:solidFill>
              <a:srgbClr val="B7B7B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99" name="Google Shape;899;p163"/>
          <p:cNvCxnSpPr/>
          <p:nvPr/>
        </p:nvCxnSpPr>
        <p:spPr>
          <a:xfrm>
            <a:off x="335756" y="4729332"/>
            <a:ext cx="8465400" cy="0"/>
          </a:xfrm>
          <a:prstGeom prst="straightConnector1">
            <a:avLst/>
          </a:prstGeom>
          <a:noFill/>
          <a:ln cap="flat" cmpd="sng" w="9525">
            <a:solidFill>
              <a:srgbClr val="B7B7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00" name="Google Shape;900;p1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51212" y="405949"/>
            <a:ext cx="949888" cy="148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1" name="Google Shape;901;p163"/>
          <p:cNvSpPr txBox="1"/>
          <p:nvPr>
            <p:ph idx="1" type="body"/>
          </p:nvPr>
        </p:nvSpPr>
        <p:spPr>
          <a:xfrm>
            <a:off x="335756" y="817388"/>
            <a:ext cx="8465400" cy="38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65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05" name="Google Shape;905;p165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06" name="Google Shape;906;p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907" name="Google Shape;907;p16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7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2" name="Google Shape;7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66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10" name="Google Shape;910;p166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11" name="Google Shape;911;p1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912" name="Google Shape;912;p16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6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15" name="Google Shape;915;p167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6" name="Google Shape;916;p167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7" name="Google Shape;917;p167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18" name="Google Shape;918;p16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9" name="Google Shape;919;p167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6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2" name="Google Shape;922;p168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3" name="Google Shape;923;p168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4" name="Google Shape;924;p168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5" name="Google Shape;925;p168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6" name="Google Shape;926;p168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7" name="Google Shape;927;p168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8" name="Google Shape;928;p168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9" name="Google Shape;929;p168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0" name="Google Shape;930;p168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1" name="Google Shape;931;p168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2" name="Google Shape;932;p168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3" name="Google Shape;933;p168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4" name="Google Shape;934;p168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5" name="Google Shape;935;p168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6" name="Google Shape;936;p168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7" name="Google Shape;937;p168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8" name="Google Shape;938;p168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9" name="Google Shape;939;p168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40" name="Google Shape;940;p168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41" name="Google Shape;941;p168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42" name="Google Shape;942;p1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43" name="Google Shape;943;p168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16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46" name="Google Shape;946;p169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47" name="Google Shape;947;p169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48" name="Google Shape;948;p169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49" name="Google Shape;949;p169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0" name="Google Shape;950;p169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1" name="Google Shape;951;p169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2" name="Google Shape;952;p169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3" name="Google Shape;953;p169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4" name="Google Shape;954;p169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5" name="Google Shape;955;p169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6" name="Google Shape;956;p169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7" name="Google Shape;957;p169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58" name="Google Shape;958;p16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169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7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62" name="Google Shape;962;p170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3" name="Google Shape;963;p17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64" name="Google Shape;964;p17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71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67" name="Google Shape;967;p171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8" name="Google Shape;968;p171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69" name="Google Shape;969;p1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70" name="Google Shape;970;p171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7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73" name="Google Shape;973;p1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17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173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77" name="Google Shape;977;p17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7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174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81" name="Google Shape;981;p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" name="Google Shape;983;p1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5" name="Google Shape;985;p17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6" name="Google Shape;986;p17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_2"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7" name="Google Shape;77;p18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8" name="Google Shape;988;p17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9" name="Google Shape;989;p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Google Shape;990;p17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1" name="Google Shape;991;p17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Google Shape;993;p17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4" name="Google Shape;994;p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5" name="Google Shape;995;p17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6" name="Google Shape;996;p17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8" name="Google Shape;998;p1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9" name="Google Shape;999;p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0" name="Google Shape;1000;p17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1" name="Google Shape;1001;p17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" name="Google Shape;1003;p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4" name="Google Shape;1004;p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" name="Google Shape;1006;p1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7" name="Google Shape;1007;p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180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09" name="Google Shape;1009;p180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1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2" name="Google Shape;1012;p18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3" name="Google Shape;1013;p18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014" name="Google Shape;1014;p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6" name="Google Shape;1016;p18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7" name="Google Shape;1017;p18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18" name="Google Shape;1018;p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18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020" name="Google Shape;1020;p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2" name="Google Shape;1022;p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3" name="Google Shape;1023;p18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24" name="Google Shape;1024;p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5" name="Google Shape;1025;p1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Google Shape;1026;p18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Google Shape;1028;p1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18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30" name="Google Shape;1030;p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1" name="Google Shape;1031;p1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2" name="Google Shape;1032;p184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18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5" name="Google Shape;1035;p185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36" name="Google Shape;1036;p185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37" name="Google Shape;1037;p18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18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1" name="Google Shape;1041;p1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18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" name="Google Shape;1044;p18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5" name="Google Shape;1045;p18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7" name="Google Shape;1047;p18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" name="Google Shape;1048;p18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_17"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19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2" name="Google Shape;1052;p1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053" name="Google Shape;1053;p191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1054" name="Google Shape;1054;p1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192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57" name="Google Shape;1057;p192"/>
          <p:cNvSpPr txBox="1"/>
          <p:nvPr>
            <p:ph idx="1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8" name="Google Shape;1058;p192"/>
          <p:cNvSpPr txBox="1"/>
          <p:nvPr>
            <p:ph idx="2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9" name="Google Shape;1059;p192"/>
          <p:cNvSpPr txBox="1"/>
          <p:nvPr>
            <p:ph idx="3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0" name="Google Shape;1060;p192"/>
          <p:cNvSpPr txBox="1"/>
          <p:nvPr>
            <p:ph idx="4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1" name="Google Shape;1061;p192"/>
          <p:cNvSpPr txBox="1"/>
          <p:nvPr>
            <p:ph idx="5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2" name="Google Shape;1062;p192"/>
          <p:cNvSpPr txBox="1"/>
          <p:nvPr>
            <p:ph idx="6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3" name="Google Shape;1063;p192"/>
          <p:cNvSpPr txBox="1"/>
          <p:nvPr>
            <p:ph idx="7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4" name="Google Shape;1064;p192"/>
          <p:cNvSpPr txBox="1"/>
          <p:nvPr>
            <p:ph idx="8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5" name="Google Shape;1065;p192"/>
          <p:cNvSpPr txBox="1"/>
          <p:nvPr>
            <p:ph idx="9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6" name="Google Shape;1066;p192"/>
          <p:cNvSpPr txBox="1"/>
          <p:nvPr>
            <p:ph idx="13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7" name="Google Shape;1067;p192"/>
          <p:cNvSpPr txBox="1"/>
          <p:nvPr>
            <p:ph idx="14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8" name="Google Shape;1068;p192"/>
          <p:cNvSpPr txBox="1"/>
          <p:nvPr>
            <p:ph idx="15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69" name="Google Shape;1069;p1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0" name="Google Shape;1070;p192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20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5_Титульный слайд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518135" y="2172116"/>
            <a:ext cx="74385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  <a:defRPr b="0" i="0" sz="54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1" type="body"/>
          </p:nvPr>
        </p:nvSpPr>
        <p:spPr>
          <a:xfrm>
            <a:off x="518135" y="4285871"/>
            <a:ext cx="74385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type="title"/>
          </p:nvPr>
        </p:nvSpPr>
        <p:spPr>
          <a:xfrm>
            <a:off x="577576" y="981527"/>
            <a:ext cx="7989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30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1" type="body"/>
          </p:nvPr>
        </p:nvSpPr>
        <p:spPr>
          <a:xfrm>
            <a:off x="540515" y="1675742"/>
            <a:ext cx="8063100" cy="25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8" name="Google Shape;98;p23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0" name="Google Shape;100;p23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1" name="Google Shape;101;p23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Для цитат">
  <p:cSld name="CUSTOM_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5"/>
          <p:cNvSpPr txBox="1"/>
          <p:nvPr>
            <p:ph idx="1" type="subTitle"/>
          </p:nvPr>
        </p:nvSpPr>
        <p:spPr>
          <a:xfrm flipH="1">
            <a:off x="5987974" y="2825713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6" name="Google Shape;106;p25"/>
          <p:cNvSpPr txBox="1"/>
          <p:nvPr>
            <p:ph idx="2" type="subTitle"/>
          </p:nvPr>
        </p:nvSpPr>
        <p:spPr>
          <a:xfrm flipH="1">
            <a:off x="927040" y="1249988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7" name="Google Shape;107;p25"/>
          <p:cNvSpPr txBox="1"/>
          <p:nvPr>
            <p:ph idx="3" type="subTitle"/>
          </p:nvPr>
        </p:nvSpPr>
        <p:spPr>
          <a:xfrm flipH="1">
            <a:off x="927040" y="2825713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8" name="Google Shape;108;p25"/>
          <p:cNvSpPr txBox="1"/>
          <p:nvPr>
            <p:ph hasCustomPrompt="1" type="title"/>
          </p:nvPr>
        </p:nvSpPr>
        <p:spPr>
          <a:xfrm flipH="1">
            <a:off x="4912038" y="3128245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5"/>
          <p:cNvSpPr txBox="1"/>
          <p:nvPr>
            <p:ph hasCustomPrompt="1" idx="4" type="title"/>
          </p:nvPr>
        </p:nvSpPr>
        <p:spPr>
          <a:xfrm flipH="1">
            <a:off x="3474314" y="1548787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25"/>
          <p:cNvSpPr txBox="1"/>
          <p:nvPr>
            <p:ph hasCustomPrompt="1" idx="5" type="title"/>
          </p:nvPr>
        </p:nvSpPr>
        <p:spPr>
          <a:xfrm flipH="1">
            <a:off x="3474314" y="3128245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25"/>
          <p:cNvSpPr txBox="1"/>
          <p:nvPr>
            <p:ph idx="6" type="subTitle"/>
          </p:nvPr>
        </p:nvSpPr>
        <p:spPr>
          <a:xfrm flipH="1">
            <a:off x="1314640" y="1790813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5"/>
          <p:cNvSpPr txBox="1"/>
          <p:nvPr>
            <p:ph idx="7" type="subTitle"/>
          </p:nvPr>
        </p:nvSpPr>
        <p:spPr>
          <a:xfrm flipH="1">
            <a:off x="1314640" y="339188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5"/>
          <p:cNvSpPr txBox="1"/>
          <p:nvPr>
            <p:ph idx="8" type="subTitle"/>
          </p:nvPr>
        </p:nvSpPr>
        <p:spPr>
          <a:xfrm flipH="1">
            <a:off x="5987974" y="328793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5"/>
          <p:cNvSpPr txBox="1"/>
          <p:nvPr>
            <p:ph idx="9" type="subTitle"/>
          </p:nvPr>
        </p:nvSpPr>
        <p:spPr>
          <a:xfrm flipH="1">
            <a:off x="5987974" y="1249988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5" name="Google Shape;115;p25"/>
          <p:cNvSpPr txBox="1"/>
          <p:nvPr>
            <p:ph hasCustomPrompt="1" idx="13" type="title"/>
          </p:nvPr>
        </p:nvSpPr>
        <p:spPr>
          <a:xfrm flipH="1">
            <a:off x="4912060" y="1548787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5"/>
          <p:cNvSpPr txBox="1"/>
          <p:nvPr>
            <p:ph idx="14" type="subTitle"/>
          </p:nvPr>
        </p:nvSpPr>
        <p:spPr>
          <a:xfrm flipH="1">
            <a:off x="5987974" y="180713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">
  <p:cSld name="TITLE_ONLY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/>
          <p:nvPr>
            <p:ph type="title"/>
          </p:nvPr>
        </p:nvSpPr>
        <p:spPr>
          <a:xfrm>
            <a:off x="719750" y="445025"/>
            <a:ext cx="770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Число-заголовок 1">
  <p:cSld name="BIG_NUMBER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27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121" name="Google Shape;121;p27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7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7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27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25" name="Google Shape;125;p27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hasCustomPrompt="1" type="title"/>
          </p:nvPr>
        </p:nvSpPr>
        <p:spPr>
          <a:xfrm>
            <a:off x="2866925" y="1282725"/>
            <a:ext cx="39870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8" name="Google Shape;128;p28"/>
          <p:cNvSpPr txBox="1"/>
          <p:nvPr>
            <p:ph idx="1" type="subTitle"/>
          </p:nvPr>
        </p:nvSpPr>
        <p:spPr>
          <a:xfrm>
            <a:off x="2866925" y="2187225"/>
            <a:ext cx="3423300" cy="2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hasCustomPrompt="1" idx="2" type="title"/>
          </p:nvPr>
        </p:nvSpPr>
        <p:spPr>
          <a:xfrm>
            <a:off x="2866925" y="2763819"/>
            <a:ext cx="39870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0" name="Google Shape;130;p28"/>
          <p:cNvSpPr txBox="1"/>
          <p:nvPr>
            <p:ph idx="3" type="subTitle"/>
          </p:nvPr>
        </p:nvSpPr>
        <p:spPr>
          <a:xfrm>
            <a:off x="2866925" y="3657672"/>
            <a:ext cx="3423300" cy="2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hasCustomPrompt="1" type="title"/>
          </p:nvPr>
        </p:nvSpPr>
        <p:spPr>
          <a:xfrm>
            <a:off x="1082925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3" name="Google Shape;133;p29"/>
          <p:cNvSpPr txBox="1"/>
          <p:nvPr>
            <p:ph idx="1" type="subTitle"/>
          </p:nvPr>
        </p:nvSpPr>
        <p:spPr>
          <a:xfrm>
            <a:off x="1082925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34" name="Google Shape;134;p29"/>
          <p:cNvSpPr txBox="1"/>
          <p:nvPr>
            <p:ph hasCustomPrompt="1" idx="2" type="title"/>
          </p:nvPr>
        </p:nvSpPr>
        <p:spPr>
          <a:xfrm>
            <a:off x="3663750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" name="Google Shape;135;p29"/>
          <p:cNvSpPr txBox="1"/>
          <p:nvPr>
            <p:ph idx="3" type="subTitle"/>
          </p:nvPr>
        </p:nvSpPr>
        <p:spPr>
          <a:xfrm>
            <a:off x="3663750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36" name="Google Shape;136;p29"/>
          <p:cNvSpPr txBox="1"/>
          <p:nvPr>
            <p:ph hasCustomPrompt="1" idx="4" type="title"/>
          </p:nvPr>
        </p:nvSpPr>
        <p:spPr>
          <a:xfrm>
            <a:off x="6244575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7" name="Google Shape;137;p29"/>
          <p:cNvSpPr txBox="1"/>
          <p:nvPr>
            <p:ph idx="5" type="subTitle"/>
          </p:nvPr>
        </p:nvSpPr>
        <p:spPr>
          <a:xfrm>
            <a:off x="6244575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40" name="Google Shape;140;p30"/>
          <p:cNvSpPr txBox="1"/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1" name="Google Shape;141;p30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2" name="Google Shape;142;p30"/>
          <p:cNvSpPr txBox="1"/>
          <p:nvPr>
            <p:ph hasCustomPrompt="1" idx="2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30"/>
          <p:cNvSpPr txBox="1"/>
          <p:nvPr>
            <p:ph idx="3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4" name="Google Shape;144;p30"/>
          <p:cNvSpPr txBox="1"/>
          <p:nvPr>
            <p:ph idx="4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30"/>
          <p:cNvSpPr txBox="1"/>
          <p:nvPr>
            <p:ph hasCustomPrompt="1" idx="5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30"/>
          <p:cNvSpPr txBox="1"/>
          <p:nvPr>
            <p:ph idx="6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7" name="Google Shape;147;p30"/>
          <p:cNvSpPr txBox="1"/>
          <p:nvPr>
            <p:ph idx="7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8" name="Google Shape;148;p30"/>
          <p:cNvSpPr txBox="1"/>
          <p:nvPr>
            <p:ph hasCustomPrompt="1" idx="8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30"/>
          <p:cNvSpPr txBox="1"/>
          <p:nvPr>
            <p:ph idx="9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0" name="Google Shape;150;p30"/>
          <p:cNvSpPr txBox="1"/>
          <p:nvPr>
            <p:ph idx="13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1" name="Google Shape;151;p30"/>
          <p:cNvSpPr txBox="1"/>
          <p:nvPr>
            <p:ph hasCustomPrompt="1" idx="14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30"/>
          <p:cNvSpPr txBox="1"/>
          <p:nvPr>
            <p:ph idx="15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3" name="Google Shape;153;p30"/>
          <p:cNvSpPr txBox="1"/>
          <p:nvPr>
            <p:ph idx="16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4" name="Google Shape;154;p30"/>
          <p:cNvSpPr txBox="1"/>
          <p:nvPr>
            <p:ph hasCustomPrompt="1" idx="17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30"/>
          <p:cNvSpPr txBox="1"/>
          <p:nvPr>
            <p:ph idx="18" type="ctrTitle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6" name="Google Shape;156;p30"/>
          <p:cNvSpPr txBox="1"/>
          <p:nvPr>
            <p:ph idx="19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7" name="Google Shape;157;p30"/>
          <p:cNvSpPr txBox="1"/>
          <p:nvPr>
            <p:ph hasCustomPrompt="1" idx="20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8" name="Google Shape;158;p30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/>
          <p:nvPr>
            <p:ph type="title"/>
          </p:nvPr>
        </p:nvSpPr>
        <p:spPr>
          <a:xfrm>
            <a:off x="2644325" y="458400"/>
            <a:ext cx="3855600" cy="10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1" name="Google Shape;161;p31"/>
          <p:cNvSpPr txBox="1"/>
          <p:nvPr>
            <p:ph idx="1" type="subTitle"/>
          </p:nvPr>
        </p:nvSpPr>
        <p:spPr>
          <a:xfrm>
            <a:off x="800038" y="2526075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31"/>
          <p:cNvSpPr txBox="1"/>
          <p:nvPr>
            <p:ph idx="2" type="subTitle"/>
          </p:nvPr>
        </p:nvSpPr>
        <p:spPr>
          <a:xfrm>
            <a:off x="800038" y="2167188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31"/>
          <p:cNvSpPr txBox="1"/>
          <p:nvPr>
            <p:ph idx="3" type="subTitle"/>
          </p:nvPr>
        </p:nvSpPr>
        <p:spPr>
          <a:xfrm>
            <a:off x="3493775" y="3688950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31"/>
          <p:cNvSpPr txBox="1"/>
          <p:nvPr>
            <p:ph idx="4" type="subTitle"/>
          </p:nvPr>
        </p:nvSpPr>
        <p:spPr>
          <a:xfrm>
            <a:off x="3493775" y="3330063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5" type="subTitle"/>
          </p:nvPr>
        </p:nvSpPr>
        <p:spPr>
          <a:xfrm>
            <a:off x="6187525" y="2526075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6" type="subTitle"/>
          </p:nvPr>
        </p:nvSpPr>
        <p:spPr>
          <a:xfrm>
            <a:off x="6187525" y="2167188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4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2"/>
          <p:cNvSpPr txBox="1"/>
          <p:nvPr>
            <p:ph hasCustomPrompt="1" type="title"/>
          </p:nvPr>
        </p:nvSpPr>
        <p:spPr>
          <a:xfrm>
            <a:off x="616850" y="3390750"/>
            <a:ext cx="34146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70" name="Google Shape;170;p32"/>
          <p:cNvSpPr txBox="1"/>
          <p:nvPr>
            <p:ph hasCustomPrompt="1" idx="2" type="title"/>
          </p:nvPr>
        </p:nvSpPr>
        <p:spPr>
          <a:xfrm>
            <a:off x="2152775" y="1767150"/>
            <a:ext cx="3545700" cy="9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71" name="Google Shape;171;p32"/>
          <p:cNvSpPr txBox="1"/>
          <p:nvPr>
            <p:ph idx="1" type="subTitle"/>
          </p:nvPr>
        </p:nvSpPr>
        <p:spPr>
          <a:xfrm flipH="1">
            <a:off x="4628375" y="3234752"/>
            <a:ext cx="2289300" cy="1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2" name="Google Shape;172;p32"/>
          <p:cNvSpPr txBox="1"/>
          <p:nvPr>
            <p:ph idx="3" type="subTitle"/>
          </p:nvPr>
        </p:nvSpPr>
        <p:spPr>
          <a:xfrm flipH="1">
            <a:off x="5925775" y="1739777"/>
            <a:ext cx="2289300" cy="1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3" name="Google Shape;173;p32"/>
          <p:cNvSpPr txBox="1"/>
          <p:nvPr>
            <p:ph idx="4" type="title"/>
          </p:nvPr>
        </p:nvSpPr>
        <p:spPr>
          <a:xfrm>
            <a:off x="603525" y="355646"/>
            <a:ext cx="3393600" cy="7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7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3"/>
          <p:cNvSpPr txBox="1"/>
          <p:nvPr>
            <p:ph type="title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8)">
  <p:cSld name="Заголовок | Текст (08)">
    <p:bg>
      <p:bgPr>
        <a:solidFill>
          <a:srgbClr val="6E32E0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4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4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0" name="Google Shape;180;p34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5)">
  <p:cSld name="20_Только заголовок_3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5"/>
          <p:cNvSpPr/>
          <p:nvPr/>
        </p:nvSpPr>
        <p:spPr>
          <a:xfrm>
            <a:off x="0" y="0"/>
            <a:ext cx="9144000" cy="12381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35"/>
          <p:cNvSpPr txBox="1"/>
          <p:nvPr>
            <p:ph idx="1" type="body"/>
          </p:nvPr>
        </p:nvSpPr>
        <p:spPr>
          <a:xfrm>
            <a:off x="518138" y="1685832"/>
            <a:ext cx="8107800" cy="29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4" name="Google Shape;184;p35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5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6" name="Google Shape;186;p35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— Текст — Текст (01)">
  <p:cSld name="Заголовок | Текст — Текст — Текст (01)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/>
          <p:nvPr/>
        </p:nvSpPr>
        <p:spPr>
          <a:xfrm>
            <a:off x="4572000" y="0"/>
            <a:ext cx="4572000" cy="17139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4572000" y="1713867"/>
            <a:ext cx="4572000" cy="17139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36"/>
          <p:cNvSpPr/>
          <p:nvPr/>
        </p:nvSpPr>
        <p:spPr>
          <a:xfrm>
            <a:off x="4572000" y="3429633"/>
            <a:ext cx="4572000" cy="17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36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b="1" i="0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2" name="Google Shape;192;p36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6"/>
          <p:cNvSpPr txBox="1"/>
          <p:nvPr>
            <p:ph idx="1" type="subTitle"/>
          </p:nvPr>
        </p:nvSpPr>
        <p:spPr>
          <a:xfrm>
            <a:off x="5091356" y="519113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6"/>
          <p:cNvSpPr txBox="1"/>
          <p:nvPr>
            <p:ph idx="2" type="subTitle"/>
          </p:nvPr>
        </p:nvSpPr>
        <p:spPr>
          <a:xfrm>
            <a:off x="5091356" y="2209004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6"/>
          <p:cNvSpPr txBox="1"/>
          <p:nvPr>
            <p:ph idx="3" type="subTitle"/>
          </p:nvPr>
        </p:nvSpPr>
        <p:spPr>
          <a:xfrm>
            <a:off x="5091356" y="3947147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2)">
  <p:cSld name="20_Только заголовок_2_1_1_1_1">
    <p:bg>
      <p:bgPr>
        <a:solidFill>
          <a:srgbClr val="6E32E0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8" name="Google Shape;198;p37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2)">
  <p:cSld name="2_Только заголовок_1_3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8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8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8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38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4" name="Google Shape;204;p38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(03)">
  <p:cSld name="2_Только заголовок_1_2_1_2_1_1_1">
    <p:bg>
      <p:bgPr>
        <a:solidFill>
          <a:schemeClr val="dk1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9"/>
          <p:cNvSpPr txBox="1"/>
          <p:nvPr>
            <p:ph idx="1" type="body"/>
          </p:nvPr>
        </p:nvSpPr>
        <p:spPr>
          <a:xfrm>
            <a:off x="518269" y="519113"/>
            <a:ext cx="80841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AutoNum type="arabicPeriod"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7" name="Google Shape;207;p39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1_Основной слайд" showMasterSp="0">
  <p:cSld name="1_1_Основной слайд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/>
          <p:nvPr>
            <p:ph type="title"/>
          </p:nvPr>
        </p:nvSpPr>
        <p:spPr>
          <a:xfrm>
            <a:off x="335756" y="141085"/>
            <a:ext cx="73224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" name="Google Shape;210;p40"/>
          <p:cNvSpPr txBox="1"/>
          <p:nvPr>
            <p:ph idx="11" type="ftr"/>
          </p:nvPr>
        </p:nvSpPr>
        <p:spPr>
          <a:xfrm>
            <a:off x="335756" y="4817622"/>
            <a:ext cx="8139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11" name="Google Shape;211;p40"/>
          <p:cNvSpPr txBox="1"/>
          <p:nvPr>
            <p:ph idx="12" type="sldNum"/>
          </p:nvPr>
        </p:nvSpPr>
        <p:spPr>
          <a:xfrm>
            <a:off x="8558213" y="4846476"/>
            <a:ext cx="2499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212" name="Google Shape;212;p40"/>
          <p:cNvCxnSpPr/>
          <p:nvPr/>
        </p:nvCxnSpPr>
        <p:spPr>
          <a:xfrm>
            <a:off x="335756" y="680047"/>
            <a:ext cx="8465400" cy="0"/>
          </a:xfrm>
          <a:prstGeom prst="straightConnector1">
            <a:avLst/>
          </a:prstGeom>
          <a:noFill/>
          <a:ln cap="flat" cmpd="sng" w="9525">
            <a:solidFill>
              <a:srgbClr val="B7B7B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3" name="Google Shape;213;p40"/>
          <p:cNvCxnSpPr/>
          <p:nvPr/>
        </p:nvCxnSpPr>
        <p:spPr>
          <a:xfrm>
            <a:off x="335756" y="4729332"/>
            <a:ext cx="8465400" cy="0"/>
          </a:xfrm>
          <a:prstGeom prst="straightConnector1">
            <a:avLst/>
          </a:prstGeom>
          <a:noFill/>
          <a:ln cap="flat" cmpd="sng" w="9525">
            <a:solidFill>
              <a:srgbClr val="B7B7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14" name="Google Shape;214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51212" y="405949"/>
            <a:ext cx="949888" cy="148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0"/>
          <p:cNvSpPr txBox="1"/>
          <p:nvPr>
            <p:ph idx="1" type="body"/>
          </p:nvPr>
        </p:nvSpPr>
        <p:spPr>
          <a:xfrm>
            <a:off x="335756" y="817388"/>
            <a:ext cx="8465400" cy="38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3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21" name="Google Shape;221;p43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2" name="Google Shape;22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43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4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26" name="Google Shape;226;p44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7" name="Google Shape;22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44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4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4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6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6" name="Google Shape;236;p46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7" name="Google Shape;237;p46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6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9" name="Google Shape;23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6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3" name="Google Shape;24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6" name="Google Shape;246;p48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48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48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48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48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48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48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48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4" name="Google Shape;254;p48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5" name="Google Shape;255;p48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6" name="Google Shape;256;p48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7" name="Google Shape;257;p48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8" name="Google Shape;258;p48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9" name="Google Shape;259;p48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0" name="Google Shape;260;p48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1" name="Google Shape;261;p48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2" name="Google Shape;262;p48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3" name="Google Shape;263;p48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4" name="Google Shape;264;p48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5" name="Google Shape;265;p48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6" name="Google Shape;266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48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0" name="Google Shape;270;p49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1" name="Google Shape;271;p49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2" name="Google Shape;272;p49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3" name="Google Shape;273;p49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4" name="Google Shape;274;p49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5" name="Google Shape;275;p49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6" name="Google Shape;276;p49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7" name="Google Shape;277;p49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8" name="Google Shape;278;p49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9" name="Google Shape;279;p49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0" name="Google Shape;280;p49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1" name="Google Shape;281;p49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2" name="Google Shape;282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9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86" name="Google Shape;286;p50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" name="Google Shape;287;p5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8" name="Google Shape;28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1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91" name="Google Shape;291;p51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51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93" name="Google Shape;293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51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5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2" name="Google Shape;302;p5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54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06" name="Google Shape;30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5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0" name="Google Shape;310;p5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11" name="Google Shape;311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5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6" name="Google Shape;316;p56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5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0" name="Google Shape;320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57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22" name="Google Shape;322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6" name="Google Shape;326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58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32" name="Google Shape;33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59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9" name="Google Shape;339;p6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b="0" i="0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1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b="0" i="0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44" name="Google Shape;344;p61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62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48" name="Google Shape;348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51" name="Google Shape;351;p63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52" name="Google Shape;352;p63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53" name="Google Shape;353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6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6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6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 1">
  <p:cSld name="1_Title slide 5_2_1_12_2">
    <p:bg>
      <p:bgPr>
        <a:solidFill>
          <a:schemeClr val="lt1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65" name="Google Shape;365;p6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_2">
    <p:bg>
      <p:bgPr>
        <a:solidFill>
          <a:schemeClr val="lt1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6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73" name="Google Shape;373;p69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74" name="Google Shape;374;p69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7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80" name="Google Shape;380;p7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1" name="Google Shape;381;p71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7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84" name="Google Shape;384;p7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5" name="Google Shape;385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7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8" name="Google Shape;388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1" name="Google Shape;391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2" name="Google Shape;392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5" name="Google Shape;395;p7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6" name="Google Shape;396;p7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7" name="Google Shape;397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0" name="Google Shape;400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7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3" name="Google Shape;403;p7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4" name="Google Shape;404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7" name="Google Shape;407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7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1" name="Google Shape;411;p7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2" name="Google Shape;412;p7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3" name="Google Shape;413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8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16" name="Google Shape;416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8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19" name="Google Shape;419;p8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0" name="Google Shape;420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5_Титульный слайд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83"/>
          <p:cNvSpPr txBox="1"/>
          <p:nvPr>
            <p:ph type="title"/>
          </p:nvPr>
        </p:nvSpPr>
        <p:spPr>
          <a:xfrm>
            <a:off x="518135" y="2172116"/>
            <a:ext cx="74385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  <a:defRPr b="0" i="0" sz="54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5" name="Google Shape;425;p83"/>
          <p:cNvSpPr txBox="1"/>
          <p:nvPr>
            <p:ph idx="1" type="body"/>
          </p:nvPr>
        </p:nvSpPr>
        <p:spPr>
          <a:xfrm>
            <a:off x="518135" y="4285871"/>
            <a:ext cx="74385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84"/>
          <p:cNvSpPr txBox="1"/>
          <p:nvPr>
            <p:ph type="title"/>
          </p:nvPr>
        </p:nvSpPr>
        <p:spPr>
          <a:xfrm>
            <a:off x="577576" y="981527"/>
            <a:ext cx="7989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30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428" name="Google Shape;428;p84"/>
          <p:cNvSpPr txBox="1"/>
          <p:nvPr>
            <p:ph idx="1" type="body"/>
          </p:nvPr>
        </p:nvSpPr>
        <p:spPr>
          <a:xfrm>
            <a:off x="540515" y="1675742"/>
            <a:ext cx="8063100" cy="25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429" name="Google Shape;429;p84"/>
          <p:cNvSpPr txBox="1"/>
          <p:nvPr>
            <p:ph idx="11" type="ftr"/>
          </p:nvPr>
        </p:nvSpPr>
        <p:spPr>
          <a:xfrm>
            <a:off x="3108960" y="4783456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0" name="Google Shape;430;p84"/>
          <p:cNvSpPr txBox="1"/>
          <p:nvPr>
            <p:ph idx="10" type="dt"/>
          </p:nvPr>
        </p:nvSpPr>
        <p:spPr>
          <a:xfrm>
            <a:off x="457200" y="4783456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1" name="Google Shape;431;p84"/>
          <p:cNvSpPr txBox="1"/>
          <p:nvPr>
            <p:ph idx="12" type="sldNum"/>
          </p:nvPr>
        </p:nvSpPr>
        <p:spPr>
          <a:xfrm>
            <a:off x="6583681" y="4783456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85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4" name="Google Shape;434;p85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435" name="Google Shape;435;p85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36" name="Google Shape;436;p85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437" name="Google Shape;437;p85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38" name="Google Shape;438;p85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439" name="Google Shape;439;p85"/>
          <p:cNvSpPr txBox="1"/>
          <p:nvPr>
            <p:ph idx="6" type="subTitle"/>
          </p:nvPr>
        </p:nvSpPr>
        <p:spPr>
          <a:xfrm>
            <a:off x="1408175" y="388931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Для цитат">
  <p:cSld name="CUSTOM_2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2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87"/>
          <p:cNvSpPr txBox="1"/>
          <p:nvPr>
            <p:ph idx="1" type="subTitle"/>
          </p:nvPr>
        </p:nvSpPr>
        <p:spPr>
          <a:xfrm flipH="1">
            <a:off x="5987974" y="2825713"/>
            <a:ext cx="2229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44" name="Google Shape;444;p87"/>
          <p:cNvSpPr txBox="1"/>
          <p:nvPr>
            <p:ph idx="2" type="subTitle"/>
          </p:nvPr>
        </p:nvSpPr>
        <p:spPr>
          <a:xfrm flipH="1">
            <a:off x="927040" y="1249988"/>
            <a:ext cx="2229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45" name="Google Shape;445;p87"/>
          <p:cNvSpPr txBox="1"/>
          <p:nvPr>
            <p:ph idx="3" type="subTitle"/>
          </p:nvPr>
        </p:nvSpPr>
        <p:spPr>
          <a:xfrm flipH="1">
            <a:off x="927040" y="2825713"/>
            <a:ext cx="2229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46" name="Google Shape;446;p87"/>
          <p:cNvSpPr txBox="1"/>
          <p:nvPr>
            <p:ph type="title"/>
          </p:nvPr>
        </p:nvSpPr>
        <p:spPr>
          <a:xfrm flipH="1">
            <a:off x="4912038" y="3128245"/>
            <a:ext cx="7395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/>
        </p:txBody>
      </p:sp>
      <p:sp>
        <p:nvSpPr>
          <p:cNvPr id="447" name="Google Shape;447;p87"/>
          <p:cNvSpPr txBox="1"/>
          <p:nvPr>
            <p:ph idx="4" type="title"/>
          </p:nvPr>
        </p:nvSpPr>
        <p:spPr>
          <a:xfrm flipH="1">
            <a:off x="3474314" y="1548788"/>
            <a:ext cx="7395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/>
        </p:txBody>
      </p:sp>
      <p:sp>
        <p:nvSpPr>
          <p:cNvPr id="448" name="Google Shape;448;p87"/>
          <p:cNvSpPr txBox="1"/>
          <p:nvPr>
            <p:ph idx="5" type="title"/>
          </p:nvPr>
        </p:nvSpPr>
        <p:spPr>
          <a:xfrm flipH="1">
            <a:off x="3474314" y="3128245"/>
            <a:ext cx="7395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/>
        </p:txBody>
      </p:sp>
      <p:sp>
        <p:nvSpPr>
          <p:cNvPr id="449" name="Google Shape;449;p87"/>
          <p:cNvSpPr txBox="1"/>
          <p:nvPr>
            <p:ph idx="6" type="subTitle"/>
          </p:nvPr>
        </p:nvSpPr>
        <p:spPr>
          <a:xfrm flipH="1">
            <a:off x="1314640" y="1790813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87"/>
          <p:cNvSpPr txBox="1"/>
          <p:nvPr>
            <p:ph idx="7" type="subTitle"/>
          </p:nvPr>
        </p:nvSpPr>
        <p:spPr>
          <a:xfrm flipH="1">
            <a:off x="1314640" y="3391888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1" name="Google Shape;451;p87"/>
          <p:cNvSpPr txBox="1"/>
          <p:nvPr>
            <p:ph idx="8" type="subTitle"/>
          </p:nvPr>
        </p:nvSpPr>
        <p:spPr>
          <a:xfrm flipH="1">
            <a:off x="5987974" y="3287938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" name="Google Shape;452;p87"/>
          <p:cNvSpPr txBox="1"/>
          <p:nvPr>
            <p:ph idx="9" type="subTitle"/>
          </p:nvPr>
        </p:nvSpPr>
        <p:spPr>
          <a:xfrm flipH="1">
            <a:off x="5987974" y="1249988"/>
            <a:ext cx="2229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53" name="Google Shape;453;p87"/>
          <p:cNvSpPr txBox="1"/>
          <p:nvPr>
            <p:ph idx="13" type="title"/>
          </p:nvPr>
        </p:nvSpPr>
        <p:spPr>
          <a:xfrm flipH="1">
            <a:off x="4912060" y="1548788"/>
            <a:ext cx="7395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/>
        </p:txBody>
      </p:sp>
      <p:sp>
        <p:nvSpPr>
          <p:cNvPr id="454" name="Google Shape;454;p87"/>
          <p:cNvSpPr txBox="1"/>
          <p:nvPr>
            <p:ph idx="14" type="subTitle"/>
          </p:nvPr>
        </p:nvSpPr>
        <p:spPr>
          <a:xfrm flipH="1">
            <a:off x="5987974" y="1807138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">
  <p:cSld name="TITLE_ONLY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88"/>
          <p:cNvSpPr txBox="1"/>
          <p:nvPr>
            <p:ph type="title"/>
          </p:nvPr>
        </p:nvSpPr>
        <p:spPr>
          <a:xfrm>
            <a:off x="719750" y="445025"/>
            <a:ext cx="770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Число-заголовок 1">
  <p:cSld name="BIG_NUMBER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89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459" name="Google Shape;459;p89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89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89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2" name="Google Shape;462;p89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63" name="Google Shape;463;p89"/>
          <p:cNvSpPr txBox="1"/>
          <p:nvPr>
            <p:ph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90"/>
          <p:cNvSpPr txBox="1"/>
          <p:nvPr>
            <p:ph type="title"/>
          </p:nvPr>
        </p:nvSpPr>
        <p:spPr>
          <a:xfrm>
            <a:off x="2866925" y="1282725"/>
            <a:ext cx="39870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466" name="Google Shape;466;p90"/>
          <p:cNvSpPr txBox="1"/>
          <p:nvPr>
            <p:ph idx="1" type="subTitle"/>
          </p:nvPr>
        </p:nvSpPr>
        <p:spPr>
          <a:xfrm>
            <a:off x="2866925" y="2187225"/>
            <a:ext cx="34233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467" name="Google Shape;467;p90"/>
          <p:cNvSpPr txBox="1"/>
          <p:nvPr>
            <p:ph idx="2" type="title"/>
          </p:nvPr>
        </p:nvSpPr>
        <p:spPr>
          <a:xfrm>
            <a:off x="2866925" y="2763819"/>
            <a:ext cx="39870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468" name="Google Shape;468;p90"/>
          <p:cNvSpPr txBox="1"/>
          <p:nvPr>
            <p:ph idx="3" type="subTitle"/>
          </p:nvPr>
        </p:nvSpPr>
        <p:spPr>
          <a:xfrm>
            <a:off x="2866925" y="3657673"/>
            <a:ext cx="34233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91"/>
          <p:cNvSpPr txBox="1"/>
          <p:nvPr>
            <p:ph type="title"/>
          </p:nvPr>
        </p:nvSpPr>
        <p:spPr>
          <a:xfrm>
            <a:off x="1082925" y="957755"/>
            <a:ext cx="18165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471" name="Google Shape;471;p91"/>
          <p:cNvSpPr txBox="1"/>
          <p:nvPr>
            <p:ph idx="1" type="subTitle"/>
          </p:nvPr>
        </p:nvSpPr>
        <p:spPr>
          <a:xfrm>
            <a:off x="1082925" y="1938455"/>
            <a:ext cx="18165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472" name="Google Shape;472;p91"/>
          <p:cNvSpPr txBox="1"/>
          <p:nvPr>
            <p:ph idx="2" type="title"/>
          </p:nvPr>
        </p:nvSpPr>
        <p:spPr>
          <a:xfrm>
            <a:off x="3663750" y="957755"/>
            <a:ext cx="18165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473" name="Google Shape;473;p91"/>
          <p:cNvSpPr txBox="1"/>
          <p:nvPr>
            <p:ph idx="3" type="subTitle"/>
          </p:nvPr>
        </p:nvSpPr>
        <p:spPr>
          <a:xfrm>
            <a:off x="3663750" y="1938455"/>
            <a:ext cx="18165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474" name="Google Shape;474;p91"/>
          <p:cNvSpPr txBox="1"/>
          <p:nvPr>
            <p:ph idx="4" type="title"/>
          </p:nvPr>
        </p:nvSpPr>
        <p:spPr>
          <a:xfrm>
            <a:off x="6244575" y="957755"/>
            <a:ext cx="18165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475" name="Google Shape;475;p91"/>
          <p:cNvSpPr txBox="1"/>
          <p:nvPr>
            <p:ph idx="5" type="subTitle"/>
          </p:nvPr>
        </p:nvSpPr>
        <p:spPr>
          <a:xfrm>
            <a:off x="6244575" y="1938455"/>
            <a:ext cx="18165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92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92"/>
          <p:cNvSpPr txBox="1"/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9" name="Google Shape;479;p92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0" name="Google Shape;480;p92"/>
          <p:cNvSpPr txBox="1"/>
          <p:nvPr>
            <p:ph idx="2" type="title"/>
          </p:nvPr>
        </p:nvSpPr>
        <p:spPr>
          <a:xfrm>
            <a:off x="2285884" y="1624336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81" name="Google Shape;481;p92"/>
          <p:cNvSpPr txBox="1"/>
          <p:nvPr>
            <p:ph idx="3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82" name="Google Shape;482;p92"/>
          <p:cNvSpPr txBox="1"/>
          <p:nvPr>
            <p:ph idx="4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3" name="Google Shape;483;p92"/>
          <p:cNvSpPr txBox="1"/>
          <p:nvPr>
            <p:ph idx="5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84" name="Google Shape;484;p92"/>
          <p:cNvSpPr txBox="1"/>
          <p:nvPr>
            <p:ph idx="6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85" name="Google Shape;485;p92"/>
          <p:cNvSpPr txBox="1"/>
          <p:nvPr>
            <p:ph idx="7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6" name="Google Shape;486;p92"/>
          <p:cNvSpPr txBox="1"/>
          <p:nvPr>
            <p:ph idx="8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87" name="Google Shape;487;p92"/>
          <p:cNvSpPr txBox="1"/>
          <p:nvPr>
            <p:ph idx="9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88" name="Google Shape;488;p92"/>
          <p:cNvSpPr txBox="1"/>
          <p:nvPr>
            <p:ph idx="13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9" name="Google Shape;489;p92"/>
          <p:cNvSpPr txBox="1"/>
          <p:nvPr>
            <p:ph idx="14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90" name="Google Shape;490;p92"/>
          <p:cNvSpPr txBox="1"/>
          <p:nvPr>
            <p:ph idx="15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91" name="Google Shape;491;p92"/>
          <p:cNvSpPr txBox="1"/>
          <p:nvPr>
            <p:ph idx="16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92" name="Google Shape;492;p92"/>
          <p:cNvSpPr txBox="1"/>
          <p:nvPr>
            <p:ph idx="17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93" name="Google Shape;493;p92"/>
          <p:cNvSpPr txBox="1"/>
          <p:nvPr>
            <p:ph idx="18" type="ctrTitle"/>
          </p:nvPr>
        </p:nvSpPr>
        <p:spPr>
          <a:xfrm>
            <a:off x="5015576" y="3781526"/>
            <a:ext cx="91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94" name="Google Shape;494;p92"/>
          <p:cNvSpPr txBox="1"/>
          <p:nvPr>
            <p:ph idx="19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95" name="Google Shape;495;p92"/>
          <p:cNvSpPr txBox="1"/>
          <p:nvPr>
            <p:ph idx="20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96" name="Google Shape;496;p92"/>
          <p:cNvSpPr/>
          <p:nvPr/>
        </p:nvSpPr>
        <p:spPr>
          <a:xfrm>
            <a:off x="-99062" y="3110611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93"/>
          <p:cNvSpPr txBox="1"/>
          <p:nvPr>
            <p:ph type="title"/>
          </p:nvPr>
        </p:nvSpPr>
        <p:spPr>
          <a:xfrm>
            <a:off x="2644325" y="458400"/>
            <a:ext cx="3855600" cy="10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9" name="Google Shape;499;p93"/>
          <p:cNvSpPr txBox="1"/>
          <p:nvPr>
            <p:ph idx="1" type="subTitle"/>
          </p:nvPr>
        </p:nvSpPr>
        <p:spPr>
          <a:xfrm>
            <a:off x="800038" y="2526075"/>
            <a:ext cx="2156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0" name="Google Shape;500;p93"/>
          <p:cNvSpPr txBox="1"/>
          <p:nvPr>
            <p:ph idx="2" type="subTitle"/>
          </p:nvPr>
        </p:nvSpPr>
        <p:spPr>
          <a:xfrm>
            <a:off x="800038" y="2167187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1" name="Google Shape;501;p93"/>
          <p:cNvSpPr txBox="1"/>
          <p:nvPr>
            <p:ph idx="3" type="subTitle"/>
          </p:nvPr>
        </p:nvSpPr>
        <p:spPr>
          <a:xfrm>
            <a:off x="3493775" y="3688950"/>
            <a:ext cx="2156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2" name="Google Shape;502;p93"/>
          <p:cNvSpPr txBox="1"/>
          <p:nvPr>
            <p:ph idx="4" type="subTitle"/>
          </p:nvPr>
        </p:nvSpPr>
        <p:spPr>
          <a:xfrm>
            <a:off x="3493775" y="3330062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3" name="Google Shape;503;p93"/>
          <p:cNvSpPr txBox="1"/>
          <p:nvPr>
            <p:ph idx="5" type="subTitle"/>
          </p:nvPr>
        </p:nvSpPr>
        <p:spPr>
          <a:xfrm>
            <a:off x="6187525" y="2526075"/>
            <a:ext cx="2156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4" name="Google Shape;504;p93"/>
          <p:cNvSpPr txBox="1"/>
          <p:nvPr>
            <p:ph idx="6" type="subTitle"/>
          </p:nvPr>
        </p:nvSpPr>
        <p:spPr>
          <a:xfrm>
            <a:off x="6187525" y="2167187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4_1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94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94"/>
          <p:cNvSpPr txBox="1"/>
          <p:nvPr>
            <p:ph type="title"/>
          </p:nvPr>
        </p:nvSpPr>
        <p:spPr>
          <a:xfrm>
            <a:off x="616850" y="3390750"/>
            <a:ext cx="34146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508" name="Google Shape;508;p94"/>
          <p:cNvSpPr txBox="1"/>
          <p:nvPr>
            <p:ph idx="2" type="title"/>
          </p:nvPr>
        </p:nvSpPr>
        <p:spPr>
          <a:xfrm>
            <a:off x="2152775" y="1767150"/>
            <a:ext cx="3545700" cy="9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509" name="Google Shape;509;p94"/>
          <p:cNvSpPr txBox="1"/>
          <p:nvPr>
            <p:ph idx="1" type="subTitle"/>
          </p:nvPr>
        </p:nvSpPr>
        <p:spPr>
          <a:xfrm flipH="1">
            <a:off x="4628375" y="3234752"/>
            <a:ext cx="22893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10" name="Google Shape;510;p94"/>
          <p:cNvSpPr txBox="1"/>
          <p:nvPr>
            <p:ph idx="3" type="subTitle"/>
          </p:nvPr>
        </p:nvSpPr>
        <p:spPr>
          <a:xfrm flipH="1">
            <a:off x="5925775" y="1739777"/>
            <a:ext cx="22893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11" name="Google Shape;511;p94"/>
          <p:cNvSpPr txBox="1"/>
          <p:nvPr>
            <p:ph idx="4" type="title"/>
          </p:nvPr>
        </p:nvSpPr>
        <p:spPr>
          <a:xfrm>
            <a:off x="603525" y="355646"/>
            <a:ext cx="3393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7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95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95"/>
          <p:cNvSpPr txBox="1"/>
          <p:nvPr>
            <p:ph type="title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8)">
  <p:cSld name="Заголовок | Текст (08)">
    <p:bg>
      <p:bgPr>
        <a:solidFill>
          <a:srgbClr val="6E32E0"/>
        </a:soli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96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96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18" name="Google Shape;518;p96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5)">
  <p:cSld name="20_Только заголовок_3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97"/>
          <p:cNvSpPr/>
          <p:nvPr/>
        </p:nvSpPr>
        <p:spPr>
          <a:xfrm>
            <a:off x="0" y="0"/>
            <a:ext cx="9144000" cy="12381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1" name="Google Shape;521;p97"/>
          <p:cNvSpPr txBox="1"/>
          <p:nvPr>
            <p:ph idx="1" type="body"/>
          </p:nvPr>
        </p:nvSpPr>
        <p:spPr>
          <a:xfrm>
            <a:off x="518138" y="1685832"/>
            <a:ext cx="8107800" cy="29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22" name="Google Shape;522;p97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97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24" name="Google Shape;524;p97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— Текст — Текст (01)">
  <p:cSld name="Заголовок | Текст — Текст — Текст (01)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98"/>
          <p:cNvSpPr/>
          <p:nvPr/>
        </p:nvSpPr>
        <p:spPr>
          <a:xfrm>
            <a:off x="4572000" y="0"/>
            <a:ext cx="4572000" cy="17139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7" name="Google Shape;527;p98"/>
          <p:cNvSpPr/>
          <p:nvPr/>
        </p:nvSpPr>
        <p:spPr>
          <a:xfrm>
            <a:off x="4572000" y="1713867"/>
            <a:ext cx="4572000" cy="17139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8" name="Google Shape;528;p98"/>
          <p:cNvSpPr/>
          <p:nvPr/>
        </p:nvSpPr>
        <p:spPr>
          <a:xfrm>
            <a:off x="4572000" y="3429633"/>
            <a:ext cx="4572000" cy="17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9" name="Google Shape;529;p98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b="1" i="0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30" name="Google Shape;530;p98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98"/>
          <p:cNvSpPr txBox="1"/>
          <p:nvPr>
            <p:ph idx="1" type="subTitle"/>
          </p:nvPr>
        </p:nvSpPr>
        <p:spPr>
          <a:xfrm>
            <a:off x="5091356" y="519113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2" name="Google Shape;532;p98"/>
          <p:cNvSpPr txBox="1"/>
          <p:nvPr>
            <p:ph idx="2" type="subTitle"/>
          </p:nvPr>
        </p:nvSpPr>
        <p:spPr>
          <a:xfrm>
            <a:off x="5091356" y="2209004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3" name="Google Shape;533;p98"/>
          <p:cNvSpPr txBox="1"/>
          <p:nvPr>
            <p:ph idx="3" type="subTitle"/>
          </p:nvPr>
        </p:nvSpPr>
        <p:spPr>
          <a:xfrm>
            <a:off x="5091356" y="3947147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2)">
  <p:cSld name="20_Только заголовок_2_1_1_1_1">
    <p:bg>
      <p:bgPr>
        <a:solidFill>
          <a:srgbClr val="6E32E0"/>
        </a:solidFill>
      </p:bgPr>
    </p:bg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99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36" name="Google Shape;536;p99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2)">
  <p:cSld name="2_Только заголовок_1_3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8" name="Google Shape;538;p100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100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100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1" name="Google Shape;541;p100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42" name="Google Shape;542;p100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(03)">
  <p:cSld name="2_Только заголовок_1_2_1_2_1_1_1">
    <p:bg>
      <p:bgPr>
        <a:solidFill>
          <a:schemeClr val="dk1"/>
        </a:solidFill>
      </p:bgPr>
    </p:bg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101"/>
          <p:cNvSpPr txBox="1"/>
          <p:nvPr>
            <p:ph idx="1" type="body"/>
          </p:nvPr>
        </p:nvSpPr>
        <p:spPr>
          <a:xfrm>
            <a:off x="518269" y="519113"/>
            <a:ext cx="80841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AutoNum type="arabicPeriod"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45" name="Google Shape;545;p101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7" name="Google Shape;547;p10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10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50" name="Google Shape;550;p10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62.xml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64.xml"/><Relationship Id="rId27" Type="http://schemas.openxmlformats.org/officeDocument/2006/relationships/theme" Target="../theme/theme3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57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87.xml"/><Relationship Id="rId2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88.xml"/><Relationship Id="rId1" Type="http://schemas.openxmlformats.org/officeDocument/2006/relationships/slideLayout" Target="../slideLayouts/slideLayout66.xml"/><Relationship Id="rId2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26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0.xml"/><Relationship Id="rId28" Type="http://schemas.openxmlformats.org/officeDocument/2006/relationships/slideLayout" Target="../slideLayouts/slideLayout93.xml"/><Relationship Id="rId27" Type="http://schemas.openxmlformats.org/officeDocument/2006/relationships/slideLayout" Target="../slideLayouts/slideLayout92.xml"/><Relationship Id="rId5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4.xml"/><Relationship Id="rId7" Type="http://schemas.openxmlformats.org/officeDocument/2006/relationships/slideLayout" Target="../slideLayouts/slideLayout72.xml"/><Relationship Id="rId8" Type="http://schemas.openxmlformats.org/officeDocument/2006/relationships/slideLayout" Target="../slideLayouts/slideLayout73.xml"/><Relationship Id="rId31" Type="http://schemas.openxmlformats.org/officeDocument/2006/relationships/slideLayout" Target="../slideLayouts/slideLayout96.xml"/><Relationship Id="rId30" Type="http://schemas.openxmlformats.org/officeDocument/2006/relationships/slideLayout" Target="../slideLayouts/slideLayout95.xml"/><Relationship Id="rId11" Type="http://schemas.openxmlformats.org/officeDocument/2006/relationships/slideLayout" Target="../slideLayouts/slideLayout76.xml"/><Relationship Id="rId33" Type="http://schemas.openxmlformats.org/officeDocument/2006/relationships/slideLayout" Target="../slideLayouts/slideLayout98.xml"/><Relationship Id="rId10" Type="http://schemas.openxmlformats.org/officeDocument/2006/relationships/slideLayout" Target="../slideLayouts/slideLayout75.xml"/><Relationship Id="rId32" Type="http://schemas.openxmlformats.org/officeDocument/2006/relationships/slideLayout" Target="../slideLayouts/slideLayout97.xml"/><Relationship Id="rId13" Type="http://schemas.openxmlformats.org/officeDocument/2006/relationships/slideLayout" Target="../slideLayouts/slideLayout78.xml"/><Relationship Id="rId35" Type="http://schemas.openxmlformats.org/officeDocument/2006/relationships/theme" Target="../theme/theme6.xml"/><Relationship Id="rId12" Type="http://schemas.openxmlformats.org/officeDocument/2006/relationships/slideLayout" Target="../slideLayouts/slideLayout77.xml"/><Relationship Id="rId34" Type="http://schemas.openxmlformats.org/officeDocument/2006/relationships/slideLayout" Target="../slideLayouts/slideLayout99.xml"/><Relationship Id="rId15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3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19.xml"/><Relationship Id="rId22" Type="http://schemas.openxmlformats.org/officeDocument/2006/relationships/slideLayout" Target="../slideLayouts/slideLayout121.xml"/><Relationship Id="rId21" Type="http://schemas.openxmlformats.org/officeDocument/2006/relationships/slideLayout" Target="../slideLayouts/slideLayout120.xml"/><Relationship Id="rId23" Type="http://schemas.openxmlformats.org/officeDocument/2006/relationships/theme" Target="../theme/theme7.xml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09.xml"/><Relationship Id="rId13" Type="http://schemas.openxmlformats.org/officeDocument/2006/relationships/slideLayout" Target="../slideLayouts/slideLayout112.xml"/><Relationship Id="rId12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14.xml"/><Relationship Id="rId14" Type="http://schemas.openxmlformats.org/officeDocument/2006/relationships/slideLayout" Target="../slideLayouts/slideLayout113.xml"/><Relationship Id="rId17" Type="http://schemas.openxmlformats.org/officeDocument/2006/relationships/slideLayout" Target="../slideLayouts/slideLayout116.xml"/><Relationship Id="rId16" Type="http://schemas.openxmlformats.org/officeDocument/2006/relationships/slideLayout" Target="../slideLayouts/slideLayout115.xml"/><Relationship Id="rId19" Type="http://schemas.openxmlformats.org/officeDocument/2006/relationships/slideLayout" Target="../slideLayouts/slideLayout118.xml"/><Relationship Id="rId18" Type="http://schemas.openxmlformats.org/officeDocument/2006/relationships/slideLayout" Target="../slideLayouts/slideLayout117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41.xml"/><Relationship Id="rId22" Type="http://schemas.openxmlformats.org/officeDocument/2006/relationships/slideLayout" Target="../slideLayouts/slideLayout143.xml"/><Relationship Id="rId21" Type="http://schemas.openxmlformats.org/officeDocument/2006/relationships/slideLayout" Target="../slideLayouts/slideLayout142.xml"/><Relationship Id="rId24" Type="http://schemas.openxmlformats.org/officeDocument/2006/relationships/slideLayout" Target="../slideLayouts/slideLayout145.xml"/><Relationship Id="rId23" Type="http://schemas.openxmlformats.org/officeDocument/2006/relationships/slideLayout" Target="../slideLayouts/slideLayout144.xml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26" Type="http://schemas.openxmlformats.org/officeDocument/2006/relationships/slideLayout" Target="../slideLayouts/slideLayout147.xml"/><Relationship Id="rId25" Type="http://schemas.openxmlformats.org/officeDocument/2006/relationships/slideLayout" Target="../slideLayouts/slideLayout146.xml"/><Relationship Id="rId28" Type="http://schemas.openxmlformats.org/officeDocument/2006/relationships/slideLayout" Target="../slideLayouts/slideLayout149.xml"/><Relationship Id="rId27" Type="http://schemas.openxmlformats.org/officeDocument/2006/relationships/slideLayout" Target="../slideLayouts/slideLayout148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29" Type="http://schemas.openxmlformats.org/officeDocument/2006/relationships/slideLayout" Target="../slideLayouts/slideLayout150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31" Type="http://schemas.openxmlformats.org/officeDocument/2006/relationships/slideLayout" Target="../slideLayouts/slideLayout152.xml"/><Relationship Id="rId30" Type="http://schemas.openxmlformats.org/officeDocument/2006/relationships/slideLayout" Target="../slideLayouts/slideLayout151.xml"/><Relationship Id="rId11" Type="http://schemas.openxmlformats.org/officeDocument/2006/relationships/slideLayout" Target="../slideLayouts/slideLayout132.xml"/><Relationship Id="rId33" Type="http://schemas.openxmlformats.org/officeDocument/2006/relationships/slideLayout" Target="../slideLayouts/slideLayout154.xml"/><Relationship Id="rId10" Type="http://schemas.openxmlformats.org/officeDocument/2006/relationships/slideLayout" Target="../slideLayouts/slideLayout131.xml"/><Relationship Id="rId32" Type="http://schemas.openxmlformats.org/officeDocument/2006/relationships/slideLayout" Target="../slideLayouts/slideLayout153.xml"/><Relationship Id="rId13" Type="http://schemas.openxmlformats.org/officeDocument/2006/relationships/slideLayout" Target="../slideLayouts/slideLayout134.xml"/><Relationship Id="rId35" Type="http://schemas.openxmlformats.org/officeDocument/2006/relationships/slideLayout" Target="../slideLayouts/slideLayout156.xml"/><Relationship Id="rId12" Type="http://schemas.openxmlformats.org/officeDocument/2006/relationships/slideLayout" Target="../slideLayouts/slideLayout133.xml"/><Relationship Id="rId34" Type="http://schemas.openxmlformats.org/officeDocument/2006/relationships/slideLayout" Target="../slideLayouts/slideLayout155.xml"/><Relationship Id="rId15" Type="http://schemas.openxmlformats.org/officeDocument/2006/relationships/slideLayout" Target="../slideLayouts/slideLayout136.xml"/><Relationship Id="rId37" Type="http://schemas.openxmlformats.org/officeDocument/2006/relationships/slideLayout" Target="../slideLayouts/slideLayout158.xml"/><Relationship Id="rId14" Type="http://schemas.openxmlformats.org/officeDocument/2006/relationships/slideLayout" Target="../slideLayouts/slideLayout135.xml"/><Relationship Id="rId36" Type="http://schemas.openxmlformats.org/officeDocument/2006/relationships/slideLayout" Target="../slideLayouts/slideLayout157.xml"/><Relationship Id="rId17" Type="http://schemas.openxmlformats.org/officeDocument/2006/relationships/slideLayout" Target="../slideLayouts/slideLayout138.xml"/><Relationship Id="rId16" Type="http://schemas.openxmlformats.org/officeDocument/2006/relationships/slideLayout" Target="../slideLayouts/slideLayout137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140.xml"/><Relationship Id="rId18" Type="http://schemas.openxmlformats.org/officeDocument/2006/relationships/slideLayout" Target="../slideLayouts/slideLayout139.xml"/></Relationships>
</file>

<file path=ppt/slideMasters/_rels/slideMaster6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78.xml"/><Relationship Id="rId22" Type="http://schemas.openxmlformats.org/officeDocument/2006/relationships/slideLayout" Target="../slideLayouts/slideLayout180.xml"/><Relationship Id="rId21" Type="http://schemas.openxmlformats.org/officeDocument/2006/relationships/slideLayout" Target="../slideLayouts/slideLayout179.xml"/><Relationship Id="rId24" Type="http://schemas.openxmlformats.org/officeDocument/2006/relationships/slideLayout" Target="../slideLayouts/slideLayout182.xml"/><Relationship Id="rId23" Type="http://schemas.openxmlformats.org/officeDocument/2006/relationships/slideLayout" Target="../slideLayouts/slideLayout181.xml"/><Relationship Id="rId1" Type="http://schemas.openxmlformats.org/officeDocument/2006/relationships/slideLayout" Target="../slideLayouts/slideLayout159.xml"/><Relationship Id="rId2" Type="http://schemas.openxmlformats.org/officeDocument/2006/relationships/slideLayout" Target="../slideLayouts/slideLayout160.xml"/><Relationship Id="rId3" Type="http://schemas.openxmlformats.org/officeDocument/2006/relationships/slideLayout" Target="../slideLayouts/slideLayout161.xml"/><Relationship Id="rId4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7.xml"/><Relationship Id="rId26" Type="http://schemas.openxmlformats.org/officeDocument/2006/relationships/slideLayout" Target="../slideLayouts/slideLayout184.xml"/><Relationship Id="rId25" Type="http://schemas.openxmlformats.org/officeDocument/2006/relationships/slideLayout" Target="../slideLayouts/slideLayout183.xml"/><Relationship Id="rId28" Type="http://schemas.openxmlformats.org/officeDocument/2006/relationships/slideLayout" Target="../slideLayouts/slideLayout186.xml"/><Relationship Id="rId27" Type="http://schemas.openxmlformats.org/officeDocument/2006/relationships/slideLayout" Target="../slideLayouts/slideLayout185.xml"/><Relationship Id="rId5" Type="http://schemas.openxmlformats.org/officeDocument/2006/relationships/slideLayout" Target="../slideLayouts/slideLayout163.xml"/><Relationship Id="rId6" Type="http://schemas.openxmlformats.org/officeDocument/2006/relationships/slideLayout" Target="../slideLayouts/slideLayout164.xml"/><Relationship Id="rId29" Type="http://schemas.openxmlformats.org/officeDocument/2006/relationships/theme" Target="../theme/theme4.xml"/><Relationship Id="rId7" Type="http://schemas.openxmlformats.org/officeDocument/2006/relationships/slideLayout" Target="../slideLayouts/slideLayout165.xml"/><Relationship Id="rId8" Type="http://schemas.openxmlformats.org/officeDocument/2006/relationships/slideLayout" Target="../slideLayouts/slideLayout166.xml"/><Relationship Id="rId11" Type="http://schemas.openxmlformats.org/officeDocument/2006/relationships/slideLayout" Target="../slideLayouts/slideLayout169.xml"/><Relationship Id="rId10" Type="http://schemas.openxmlformats.org/officeDocument/2006/relationships/slideLayout" Target="../slideLayouts/slideLayout168.xml"/><Relationship Id="rId13" Type="http://schemas.openxmlformats.org/officeDocument/2006/relationships/slideLayout" Target="../slideLayouts/slideLayout171.xml"/><Relationship Id="rId12" Type="http://schemas.openxmlformats.org/officeDocument/2006/relationships/slideLayout" Target="../slideLayouts/slideLayout170.xml"/><Relationship Id="rId15" Type="http://schemas.openxmlformats.org/officeDocument/2006/relationships/slideLayout" Target="../slideLayouts/slideLayout173.xml"/><Relationship Id="rId14" Type="http://schemas.openxmlformats.org/officeDocument/2006/relationships/slideLayout" Target="../slideLayouts/slideLayout172.xml"/><Relationship Id="rId17" Type="http://schemas.openxmlformats.org/officeDocument/2006/relationships/slideLayout" Target="../slideLayouts/slideLayout175.xml"/><Relationship Id="rId16" Type="http://schemas.openxmlformats.org/officeDocument/2006/relationships/slideLayout" Target="../slideLayouts/slideLayout174.xml"/><Relationship Id="rId19" Type="http://schemas.openxmlformats.org/officeDocument/2006/relationships/slideLayout" Target="../slideLayouts/slideLayout177.xml"/><Relationship Id="rId18" Type="http://schemas.openxmlformats.org/officeDocument/2006/relationships/slideLayout" Target="../slideLayouts/slideLayout17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8" name="Google Shape;368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2" r:id="rId20"/>
    <p:sldLayoutId id="2147483733" r:id="rId21"/>
    <p:sldLayoutId id="2147483734" r:id="rId22"/>
    <p:sldLayoutId id="2147483735" r:id="rId23"/>
    <p:sldLayoutId id="2147483736" r:id="rId24"/>
    <p:sldLayoutId id="2147483737" r:id="rId25"/>
    <p:sldLayoutId id="2147483738" r:id="rId26"/>
    <p:sldLayoutId id="2147483739" r:id="rId27"/>
    <p:sldLayoutId id="2147483740" r:id="rId28"/>
    <p:sldLayoutId id="2147483741" r:id="rId29"/>
    <p:sldLayoutId id="2147483742" r:id="rId30"/>
    <p:sldLayoutId id="2147483743" r:id="rId31"/>
    <p:sldLayoutId id="2147483744" r:id="rId32"/>
    <p:sldLayoutId id="2147483745" r:id="rId33"/>
    <p:sldLayoutId id="2147483746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3" name="Google Shape;553;p1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4" name="Google Shape;554;p1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  <p:sldLayoutId id="2147483763" r:id="rId17"/>
    <p:sldLayoutId id="2147483764" r:id="rId18"/>
    <p:sldLayoutId id="2147483765" r:id="rId19"/>
    <p:sldLayoutId id="2147483766" r:id="rId20"/>
    <p:sldLayoutId id="2147483767" r:id="rId21"/>
    <p:sldLayoutId id="2147483768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  <p:sldLayoutId id="2147483786" r:id="rId18"/>
    <p:sldLayoutId id="2147483787" r:id="rId19"/>
    <p:sldLayoutId id="2147483788" r:id="rId20"/>
    <p:sldLayoutId id="2147483789" r:id="rId21"/>
    <p:sldLayoutId id="2147483790" r:id="rId22"/>
    <p:sldLayoutId id="2147483791" r:id="rId23"/>
    <p:sldLayoutId id="2147483792" r:id="rId24"/>
    <p:sldLayoutId id="2147483793" r:id="rId25"/>
    <p:sldLayoutId id="2147483794" r:id="rId26"/>
    <p:sldLayoutId id="2147483795" r:id="rId27"/>
    <p:sldLayoutId id="2147483796" r:id="rId28"/>
    <p:sldLayoutId id="2147483797" r:id="rId29"/>
    <p:sldLayoutId id="2147483798" r:id="rId30"/>
    <p:sldLayoutId id="2147483799" r:id="rId31"/>
    <p:sldLayoutId id="2147483800" r:id="rId32"/>
    <p:sldLayoutId id="2147483801" r:id="rId33"/>
    <p:sldLayoutId id="2147483802" r:id="rId34"/>
    <p:sldLayoutId id="2147483803" r:id="rId35"/>
    <p:sldLayoutId id="2147483804" r:id="rId36"/>
    <p:sldLayoutId id="214748380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  <p:sldLayoutId id="2147483822" r:id="rId17"/>
    <p:sldLayoutId id="2147483823" r:id="rId18"/>
    <p:sldLayoutId id="2147483824" r:id="rId19"/>
    <p:sldLayoutId id="2147483825" r:id="rId20"/>
    <p:sldLayoutId id="2147483826" r:id="rId21"/>
    <p:sldLayoutId id="2147483827" r:id="rId22"/>
    <p:sldLayoutId id="2147483828" r:id="rId23"/>
    <p:sldLayoutId id="2147483829" r:id="rId24"/>
    <p:sldLayoutId id="2147483830" r:id="rId25"/>
    <p:sldLayoutId id="2147483831" r:id="rId26"/>
    <p:sldLayoutId id="2147483832" r:id="rId27"/>
    <p:sldLayoutId id="2147483833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8.png"/><Relationship Id="rId4" Type="http://schemas.openxmlformats.org/officeDocument/2006/relationships/image" Target="../media/image103.png"/><Relationship Id="rId5" Type="http://schemas.openxmlformats.org/officeDocument/2006/relationships/image" Target="../media/image10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8.png"/><Relationship Id="rId4" Type="http://schemas.openxmlformats.org/officeDocument/2006/relationships/image" Target="../media/image107.png"/><Relationship Id="rId5" Type="http://schemas.openxmlformats.org/officeDocument/2006/relationships/image" Target="../media/image10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8.png"/><Relationship Id="rId4" Type="http://schemas.openxmlformats.org/officeDocument/2006/relationships/image" Target="../media/image1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8.png"/><Relationship Id="rId4" Type="http://schemas.openxmlformats.org/officeDocument/2006/relationships/image" Target="../media/image11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8.png"/><Relationship Id="rId4" Type="http://schemas.openxmlformats.org/officeDocument/2006/relationships/image" Target="../media/image11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8.png"/><Relationship Id="rId4" Type="http://schemas.openxmlformats.org/officeDocument/2006/relationships/image" Target="../media/image114.png"/><Relationship Id="rId5" Type="http://schemas.openxmlformats.org/officeDocument/2006/relationships/image" Target="../media/image117.png"/><Relationship Id="rId6" Type="http://schemas.openxmlformats.org/officeDocument/2006/relationships/image" Target="../media/image116.png"/><Relationship Id="rId7" Type="http://schemas.openxmlformats.org/officeDocument/2006/relationships/image" Target="../media/image121.png"/><Relationship Id="rId8" Type="http://schemas.openxmlformats.org/officeDocument/2006/relationships/image" Target="../media/image1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8.png"/><Relationship Id="rId4" Type="http://schemas.openxmlformats.org/officeDocument/2006/relationships/image" Target="../media/image114.png"/><Relationship Id="rId9" Type="http://schemas.openxmlformats.org/officeDocument/2006/relationships/image" Target="../media/image120.png"/><Relationship Id="rId5" Type="http://schemas.openxmlformats.org/officeDocument/2006/relationships/image" Target="../media/image117.png"/><Relationship Id="rId6" Type="http://schemas.openxmlformats.org/officeDocument/2006/relationships/image" Target="../media/image116.png"/><Relationship Id="rId7" Type="http://schemas.openxmlformats.org/officeDocument/2006/relationships/image" Target="../media/image121.png"/><Relationship Id="rId8" Type="http://schemas.openxmlformats.org/officeDocument/2006/relationships/image" Target="../media/image112.png"/><Relationship Id="rId10" Type="http://schemas.openxmlformats.org/officeDocument/2006/relationships/image" Target="../media/image1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8.png"/><Relationship Id="rId4" Type="http://schemas.openxmlformats.org/officeDocument/2006/relationships/image" Target="../media/image11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8.png"/><Relationship Id="rId4" Type="http://schemas.openxmlformats.org/officeDocument/2006/relationships/image" Target="../media/image1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8.png"/><Relationship Id="rId4" Type="http://schemas.openxmlformats.org/officeDocument/2006/relationships/image" Target="../media/image124.png"/><Relationship Id="rId5" Type="http://schemas.openxmlformats.org/officeDocument/2006/relationships/image" Target="../media/image123.png"/><Relationship Id="rId6" Type="http://schemas.openxmlformats.org/officeDocument/2006/relationships/image" Target="../media/image1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8.png"/><Relationship Id="rId4" Type="http://schemas.openxmlformats.org/officeDocument/2006/relationships/image" Target="../media/image1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8.png"/><Relationship Id="rId4" Type="http://schemas.openxmlformats.org/officeDocument/2006/relationships/image" Target="../media/image125.png"/><Relationship Id="rId5" Type="http://schemas.openxmlformats.org/officeDocument/2006/relationships/image" Target="../media/image12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8.png"/><Relationship Id="rId4" Type="http://schemas.openxmlformats.org/officeDocument/2006/relationships/image" Target="../media/image125.png"/><Relationship Id="rId5" Type="http://schemas.openxmlformats.org/officeDocument/2006/relationships/image" Target="../media/image12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8.png"/><Relationship Id="rId4" Type="http://schemas.openxmlformats.org/officeDocument/2006/relationships/image" Target="../media/image1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8.png"/><Relationship Id="rId4" Type="http://schemas.openxmlformats.org/officeDocument/2006/relationships/image" Target="../media/image14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08.png"/><Relationship Id="rId4" Type="http://schemas.openxmlformats.org/officeDocument/2006/relationships/image" Target="../media/image14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08.png"/><Relationship Id="rId4" Type="http://schemas.openxmlformats.org/officeDocument/2006/relationships/image" Target="../media/image134.jpg"/><Relationship Id="rId5" Type="http://schemas.openxmlformats.org/officeDocument/2006/relationships/image" Target="../media/image13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08.png"/><Relationship Id="rId4" Type="http://schemas.openxmlformats.org/officeDocument/2006/relationships/image" Target="../media/image129.png"/><Relationship Id="rId5" Type="http://schemas.openxmlformats.org/officeDocument/2006/relationships/image" Target="../media/image13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0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0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08.png"/><Relationship Id="rId4" Type="http://schemas.openxmlformats.org/officeDocument/2006/relationships/image" Target="../media/image13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08.png"/><Relationship Id="rId4" Type="http://schemas.openxmlformats.org/officeDocument/2006/relationships/image" Target="../media/image13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9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38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39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3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3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37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8.xml"/><Relationship Id="rId2" Type="http://schemas.openxmlformats.org/officeDocument/2006/relationships/notesSlide" Target="../notesSlides/notesSlide5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8.png"/><Relationship Id="rId4" Type="http://schemas.openxmlformats.org/officeDocument/2006/relationships/image" Target="../media/image1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9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12700" marR="1181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/>
              <a:t>После создания отчета</a:t>
            </a:r>
            <a:endParaRPr/>
          </a:p>
        </p:txBody>
      </p:sp>
      <p:sp>
        <p:nvSpPr>
          <p:cNvPr id="1076" name="Google Shape;1076;p193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499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ru"/>
              <a:t>Что нам нужно делать после создания отчета</a:t>
            </a:r>
            <a:endParaRPr/>
          </a:p>
        </p:txBody>
      </p:sp>
      <p:pic>
        <p:nvPicPr>
          <p:cNvPr id="1077" name="Google Shape;1077;p1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825" y="352675"/>
            <a:ext cx="3325527" cy="280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0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 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Поделиться отчетом с коллегами</a:t>
            </a:r>
            <a:endParaRPr/>
          </a:p>
        </p:txBody>
      </p:sp>
      <p:sp>
        <p:nvSpPr>
          <p:cNvPr id="1141" name="Google Shape;1141;p20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203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Публикация отчета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47" name="Google Shape;1147;p203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8" name="Google Shape;1148;p203"/>
          <p:cNvSpPr txBox="1"/>
          <p:nvPr/>
        </p:nvSpPr>
        <p:spPr>
          <a:xfrm>
            <a:off x="540000" y="1101125"/>
            <a:ext cx="6203100" cy="3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того, чтобы начать работу, нужно опубликовать отчет из Power BI Desktop. Это позволяет поделиться отчётом с коллегами и просмотреть его в окне браузера. 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Чтобы опубликовать отчет, нужно сделать следующее: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Перейдите во вкладку «Главное» на ленте.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Нажмите кнопку «‎Опубликовать».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Выберите рабочую область, в которой нужно опубликовать отчёт.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После завершения публикации в появившемся окне мы получаем ссылку на наш отчёт, размещённый в рабочем пространстве Power BI, которой мы можем поделиться с коллегами </a:t>
            </a:r>
            <a:b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и просмотреть отчёт в окне браузера</a:t>
            </a:r>
            <a:r>
              <a:rPr lang="ru">
                <a:solidFill>
                  <a:srgbClr val="1E1E1E"/>
                </a:solidFill>
                <a:highlight>
                  <a:schemeClr val="lt1"/>
                </a:highlight>
              </a:rPr>
              <a:t>. 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49" name="Google Shape;1149;p203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150" name="Google Shape;1150;p2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5650" y="2747775"/>
            <a:ext cx="581025" cy="60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1" name="Google Shape;1151;p2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6724" y="1838820"/>
            <a:ext cx="2645575" cy="1465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204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Публикация отчета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57" name="Google Shape;1157;p20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8" name="Google Shape;1158;p204"/>
          <p:cNvSpPr txBox="1"/>
          <p:nvPr/>
        </p:nvSpPr>
        <p:spPr>
          <a:xfrm>
            <a:off x="540000" y="1101125"/>
            <a:ext cx="8064000" cy="28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Публикация отчётов происходит в рабочих областях.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Рабочие области</a:t>
            </a: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контейнеры для панелей мониторинга, отчётов, книг, наборов данных и потоков данных в Power BI.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Есть два типа рабочих областей: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i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Моя рабочая область </a:t>
            </a: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это личная рабочая область любого пользователя Power BI, предназначенная для работы с собственным содержимым. Только у вас есть доступ к своему разделу «Моя рабочая область». Из этой области можно предоставлять доступ другим пользователям к панелям мониторинга и отчётам.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i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Рабочие области</a:t>
            </a: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применяются для совместной работы с коллегами и совместного использования содержимого. В эти рабочие области можно добавить коллег для совместной работы над панелями мониторинга, отчётами, книгами и наборами данных.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59" name="Google Shape;1159;p204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20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 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Настроить уровни доступа</a:t>
            </a:r>
            <a:endParaRPr/>
          </a:p>
        </p:txBody>
      </p:sp>
      <p:sp>
        <p:nvSpPr>
          <p:cNvPr id="1165" name="Google Shape;1165;p20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206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Настройка доступа в Power BI Pro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71" name="Google Shape;1171;p206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2" name="Google Shape;1172;p206"/>
          <p:cNvSpPr txBox="1"/>
          <p:nvPr/>
        </p:nvSpPr>
        <p:spPr>
          <a:xfrm>
            <a:off x="540000" y="1101125"/>
            <a:ext cx="806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После публикации отчета в рабочую область, мы можем добавить туда коллег и раздать им уровень доступа - админ, читатель, редактор.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73" name="Google Shape;1173;p206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174" name="Google Shape;1174;p2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5100" y="1834525"/>
            <a:ext cx="1563025" cy="2727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5" name="Google Shape;1175;p206"/>
          <p:cNvSpPr/>
          <p:nvPr/>
        </p:nvSpPr>
        <p:spPr>
          <a:xfrm>
            <a:off x="3775425" y="2727250"/>
            <a:ext cx="938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E32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6" name="Google Shape;1176;p2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3650" y="1694000"/>
            <a:ext cx="3001451" cy="3008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207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Поделиться отчетом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82" name="Google Shape;1182;p207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3" name="Google Shape;1183;p207"/>
          <p:cNvSpPr txBox="1"/>
          <p:nvPr/>
        </p:nvSpPr>
        <p:spPr>
          <a:xfrm>
            <a:off x="540000" y="1101125"/>
            <a:ext cx="80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Можно также делиться отчетом через прямую ссылку.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84" name="Google Shape;1184;p207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185" name="Google Shape;1185;p2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7125" y="1538778"/>
            <a:ext cx="5429751" cy="268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208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Поделиться отчетом в Teams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91" name="Google Shape;1191;p208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2" name="Google Shape;1192;p208"/>
          <p:cNvSpPr txBox="1"/>
          <p:nvPr/>
        </p:nvSpPr>
        <p:spPr>
          <a:xfrm>
            <a:off x="540000" y="1101125"/>
            <a:ext cx="80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Можно также делиться отчетом через рабочую группу в корпоративном мессенджере Teams.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93" name="Google Shape;1193;p208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194" name="Google Shape;1194;p2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4075" y="1681942"/>
            <a:ext cx="5456301" cy="2921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209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Поделиться отчетом в Teams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00" name="Google Shape;1200;p209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1" name="Google Shape;1201;p209"/>
          <p:cNvSpPr txBox="1"/>
          <p:nvPr/>
        </p:nvSpPr>
        <p:spPr>
          <a:xfrm>
            <a:off x="540000" y="1101125"/>
            <a:ext cx="80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Можно также делиться отчетом через рабочую группу в корпоративном мессенджере Teams.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02" name="Google Shape;1202;p209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203" name="Google Shape;1203;p2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5038" y="1501325"/>
            <a:ext cx="6094375" cy="32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21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 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Объединить с другими отчетами в единую систему</a:t>
            </a:r>
            <a:endParaRPr/>
          </a:p>
        </p:txBody>
      </p:sp>
      <p:sp>
        <p:nvSpPr>
          <p:cNvPr id="1209" name="Google Shape;1209;p21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211"/>
          <p:cNvSpPr txBox="1"/>
          <p:nvPr>
            <p:ph type="title"/>
          </p:nvPr>
        </p:nvSpPr>
        <p:spPr>
          <a:xfrm>
            <a:off x="540000" y="720000"/>
            <a:ext cx="8064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Общие блоки управления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15" name="Google Shape;1215;p211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6" name="Google Shape;1216;p211"/>
          <p:cNvSpPr txBox="1"/>
          <p:nvPr/>
        </p:nvSpPr>
        <p:spPr>
          <a:xfrm>
            <a:off x="540000" y="977900"/>
            <a:ext cx="80640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Пользователю Power BI Pro доступно пять стандартных блоков: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17" name="Google Shape;1217;p211"/>
          <p:cNvSpPr txBox="1"/>
          <p:nvPr>
            <p:ph idx="1" type="subTitle"/>
          </p:nvPr>
        </p:nvSpPr>
        <p:spPr>
          <a:xfrm>
            <a:off x="540000" y="203200"/>
            <a:ext cx="82527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Блоки управления</a:t>
            </a:r>
            <a:endParaRPr/>
          </a:p>
        </p:txBody>
      </p:sp>
      <p:sp>
        <p:nvSpPr>
          <p:cNvPr id="1218" name="Google Shape;1218;p211"/>
          <p:cNvSpPr txBox="1"/>
          <p:nvPr>
            <p:ph idx="1" type="body"/>
          </p:nvPr>
        </p:nvSpPr>
        <p:spPr>
          <a:xfrm>
            <a:off x="1178094" y="1352611"/>
            <a:ext cx="7528800" cy="3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latin typeface="IBM Plex Sans"/>
                <a:ea typeface="IBM Plex Sans"/>
                <a:cs typeface="IBM Plex Sans"/>
                <a:sym typeface="IBM Plex Sans"/>
              </a:rPr>
              <a:t>Визуализация 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(или визуальный элемент) — это диаграмма, созданная конструкторами Power BI. Визуальные элементы отображают данные из отчётов и наборов данных. 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Отчёт 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это одна или несколько страниц интерактивных визуальных элементов, текста и графики, объединённых общей темой.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 sz="1200">
                <a:latin typeface="IBM Plex Sans"/>
                <a:ea typeface="IBM Plex Sans"/>
                <a:cs typeface="IBM Plex Sans"/>
                <a:sym typeface="IBM Plex Sans"/>
              </a:rPr>
              <a:t>Набор данных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 — это источник данных, подготовленных для создания отчётов и визуализации. Управление наборами данных осуществляется с помощью конструкторов.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 sz="1200">
                <a:latin typeface="IBM Plex Sans"/>
                <a:ea typeface="IBM Plex Sans"/>
                <a:cs typeface="IBM Plex Sans"/>
                <a:sym typeface="IBM Plex Sans"/>
              </a:rPr>
              <a:t>Панель мониторинга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 — это один экран с интерактивными визуальными элементами, текстом и графикой. На одном экране панели мониторинга выводятся самые важные показатели, на основе которых можно сделать определённые выводы или получить ответы на вопросы. Содержимое панели мониторинга поступает из одного или нескольких отчётов и одного или нескольких наборов данных.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С помощью </a:t>
            </a:r>
            <a:r>
              <a:rPr b="1" lang="ru" sz="1200">
                <a:latin typeface="IBM Plex Sans"/>
                <a:ea typeface="IBM Plex Sans"/>
                <a:cs typeface="IBM Plex Sans"/>
                <a:sym typeface="IBM Plex Sans"/>
              </a:rPr>
              <a:t>приложений 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объединяют связанные панели мониторинга и отчёты и предоставляют к ним общий доступ. Нельзя редактировать - это функционал для пользователя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19" name="Google Shape;1219;p2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56" y="1463706"/>
            <a:ext cx="292894" cy="233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0" name="Google Shape;1220;p2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900" y="2530792"/>
            <a:ext cx="357188" cy="30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1" name="Google Shape;1221;p2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900" y="3349197"/>
            <a:ext cx="357188" cy="30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2" name="Google Shape;1222;p2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8900" y="2021280"/>
            <a:ext cx="357188" cy="30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3" name="Google Shape;1223;p2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2481" y="4173749"/>
            <a:ext cx="350044" cy="30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4" name="Google Shape;1224;p211"/>
          <p:cNvSpPr/>
          <p:nvPr/>
        </p:nvSpPr>
        <p:spPr>
          <a:xfrm>
            <a:off x="427650" y="3034175"/>
            <a:ext cx="8325000" cy="15990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194"/>
          <p:cNvSpPr txBox="1"/>
          <p:nvPr>
            <p:ph idx="4294967295"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будет на уроке сегодня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83" name="Google Shape;1083;p194"/>
          <p:cNvSpPr txBox="1"/>
          <p:nvPr>
            <p:ph idx="4294967295" type="subTitle"/>
          </p:nvPr>
        </p:nvSpPr>
        <p:spPr>
          <a:xfrm>
            <a:off x="540000" y="1168500"/>
            <a:ext cx="8064000" cy="25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Какие действия мы делаем с отчетом после его создания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Какие продукты нам помогают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Обзор Power BI Pro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Обзор Power Platform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Обзор Power Automate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84" name="Google Shape;1084;p19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212"/>
          <p:cNvSpPr txBox="1"/>
          <p:nvPr>
            <p:ph type="title"/>
          </p:nvPr>
        </p:nvSpPr>
        <p:spPr>
          <a:xfrm>
            <a:off x="540000" y="720000"/>
            <a:ext cx="8064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Связь Power BI Pro и Power BI Desktop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30" name="Google Shape;1230;p212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1" name="Google Shape;1231;p212"/>
          <p:cNvSpPr txBox="1"/>
          <p:nvPr/>
        </p:nvSpPr>
        <p:spPr>
          <a:xfrm>
            <a:off x="540000" y="977900"/>
            <a:ext cx="80640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Pro </a:t>
            </a: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 Power BI Desktop позволяют работать с отчётами, поэтому имеют общие инструменты.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32" name="Google Shape;1232;p212"/>
          <p:cNvSpPr txBox="1"/>
          <p:nvPr>
            <p:ph idx="1" type="subTitle"/>
          </p:nvPr>
        </p:nvSpPr>
        <p:spPr>
          <a:xfrm>
            <a:off x="540000" y="203200"/>
            <a:ext cx="82527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ru"/>
              <a:t>Блоки управления</a:t>
            </a:r>
            <a:endParaRPr/>
          </a:p>
        </p:txBody>
      </p:sp>
      <p:sp>
        <p:nvSpPr>
          <p:cNvPr id="1233" name="Google Shape;1233;p212"/>
          <p:cNvSpPr/>
          <p:nvPr/>
        </p:nvSpPr>
        <p:spPr>
          <a:xfrm>
            <a:off x="3738019" y="1430400"/>
            <a:ext cx="3201900" cy="3152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234" name="Google Shape;1234;p212"/>
          <p:cNvSpPr/>
          <p:nvPr/>
        </p:nvSpPr>
        <p:spPr>
          <a:xfrm>
            <a:off x="1890881" y="1430400"/>
            <a:ext cx="3201900" cy="3152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235" name="Google Shape;1235;p212"/>
          <p:cNvSpPr txBox="1"/>
          <p:nvPr/>
        </p:nvSpPr>
        <p:spPr>
          <a:xfrm>
            <a:off x="3842456" y="2536463"/>
            <a:ext cx="11712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Визуализация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36" name="Google Shape;1236;p212"/>
          <p:cNvSpPr txBox="1"/>
          <p:nvPr/>
        </p:nvSpPr>
        <p:spPr>
          <a:xfrm>
            <a:off x="299944" y="1737769"/>
            <a:ext cx="2250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Служба Power BI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37" name="Google Shape;1237;p212"/>
          <p:cNvSpPr txBox="1"/>
          <p:nvPr/>
        </p:nvSpPr>
        <p:spPr>
          <a:xfrm>
            <a:off x="6607406" y="1772700"/>
            <a:ext cx="2250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Desktop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38" name="Google Shape;1238;p212"/>
          <p:cNvSpPr txBox="1"/>
          <p:nvPr/>
        </p:nvSpPr>
        <p:spPr>
          <a:xfrm>
            <a:off x="4054125" y="3456525"/>
            <a:ext cx="6423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Отчёт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39" name="Google Shape;1239;p212"/>
          <p:cNvSpPr txBox="1"/>
          <p:nvPr/>
        </p:nvSpPr>
        <p:spPr>
          <a:xfrm>
            <a:off x="2254969" y="3036113"/>
            <a:ext cx="11148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Набор данных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40" name="Google Shape;1240;p212"/>
          <p:cNvSpPr txBox="1"/>
          <p:nvPr/>
        </p:nvSpPr>
        <p:spPr>
          <a:xfrm>
            <a:off x="2264119" y="2154769"/>
            <a:ext cx="15591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Панель мониторинга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41" name="Google Shape;1241;p212"/>
          <p:cNvSpPr txBox="1"/>
          <p:nvPr/>
        </p:nvSpPr>
        <p:spPr>
          <a:xfrm>
            <a:off x="2483569" y="3937706"/>
            <a:ext cx="10374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Приложения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42" name="Google Shape;1242;p212"/>
          <p:cNvSpPr txBox="1"/>
          <p:nvPr/>
        </p:nvSpPr>
        <p:spPr>
          <a:xfrm>
            <a:off x="5436938" y="2236013"/>
            <a:ext cx="10374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Данные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43" name="Google Shape;1243;p212"/>
          <p:cNvSpPr txBox="1"/>
          <p:nvPr/>
        </p:nvSpPr>
        <p:spPr>
          <a:xfrm>
            <a:off x="5436938" y="3886294"/>
            <a:ext cx="10374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Модели</a:t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44" name="Google Shape;1244;p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1906" y="2218163"/>
            <a:ext cx="292894" cy="27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5" name="Google Shape;1245;p2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6363" y="2688741"/>
            <a:ext cx="357188" cy="350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" name="Google Shape;1246;p2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5150" y="1765134"/>
            <a:ext cx="357188" cy="35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7" name="Google Shape;1247;p2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19759" y="3095850"/>
            <a:ext cx="357188" cy="35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8" name="Google Shape;1248;p21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778534" y="3570825"/>
            <a:ext cx="350044" cy="350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9" name="Google Shape;1249;p21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47134" y="3606544"/>
            <a:ext cx="250031" cy="278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0" name="Google Shape;1250;p21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618569" y="1945800"/>
            <a:ext cx="278606" cy="235744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212"/>
          <p:cNvSpPr/>
          <p:nvPr/>
        </p:nvSpPr>
        <p:spPr>
          <a:xfrm>
            <a:off x="2264125" y="1638013"/>
            <a:ext cx="1197300" cy="9780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212"/>
          <p:cNvSpPr/>
          <p:nvPr/>
        </p:nvSpPr>
        <p:spPr>
          <a:xfrm>
            <a:off x="2403625" y="3456525"/>
            <a:ext cx="1197300" cy="8814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213"/>
          <p:cNvSpPr txBox="1"/>
          <p:nvPr>
            <p:ph idx="4294967295" type="title"/>
          </p:nvPr>
        </p:nvSpPr>
        <p:spPr>
          <a:xfrm>
            <a:off x="540000" y="720000"/>
            <a:ext cx="8064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Пример панели мониторинга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400">
                <a:latin typeface="IBM Plex Sans"/>
                <a:ea typeface="IBM Plex Sans"/>
                <a:cs typeface="IBM Plex Sans"/>
                <a:sym typeface="IBM Plex Sans"/>
              </a:rPr>
              <a:t>Есть возможность вынести разные визуальные элементы из разных отчетов.</a:t>
            </a:r>
            <a:endParaRPr sz="14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58" name="Google Shape;1258;p213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9" name="Google Shape;1259;p213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260" name="Google Shape;1260;p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7600" y="1325525"/>
            <a:ext cx="7228800" cy="335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214"/>
          <p:cNvSpPr txBox="1"/>
          <p:nvPr>
            <p:ph idx="4294967295" type="title"/>
          </p:nvPr>
        </p:nvSpPr>
        <p:spPr>
          <a:xfrm>
            <a:off x="540000" y="720000"/>
            <a:ext cx="8064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Пример приложения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Char char="+"/>
            </a:pPr>
            <a:r>
              <a:rPr lang="ru" sz="1400">
                <a:latin typeface="IBM Plex Sans"/>
                <a:ea typeface="IBM Plex Sans"/>
                <a:cs typeface="IBM Plex Sans"/>
                <a:sym typeface="IBM Plex Sans"/>
              </a:rPr>
              <a:t>к панели мониторинга возможность сделать прямые ссылки на все отчеты.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66" name="Google Shape;1266;p21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7" name="Google Shape;1267;p214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268" name="Google Shape;1268;p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8225" y="1207500"/>
            <a:ext cx="6748001" cy="347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21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 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Вынести ключевые параметры на панель мониторинга</a:t>
            </a:r>
            <a:endParaRPr/>
          </a:p>
        </p:txBody>
      </p:sp>
      <p:sp>
        <p:nvSpPr>
          <p:cNvPr id="1274" name="Google Shape;1274;p21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216"/>
          <p:cNvSpPr txBox="1"/>
          <p:nvPr>
            <p:ph idx="4294967295" type="title"/>
          </p:nvPr>
        </p:nvSpPr>
        <p:spPr>
          <a:xfrm>
            <a:off x="540000" y="720000"/>
            <a:ext cx="8064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Возможности настройки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t/>
            </a:r>
            <a:endParaRPr sz="14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80" name="Google Shape;1280;p216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1" name="Google Shape;1281;p216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282" name="Google Shape;1282;p2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900" y="2637462"/>
            <a:ext cx="2830802" cy="1311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3" name="Google Shape;1283;p2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7225" y="1953375"/>
            <a:ext cx="3530925" cy="1853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4" name="Google Shape;1284;p2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67249" y="1566852"/>
            <a:ext cx="1704975" cy="466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5" name="Google Shape;1285;p216"/>
          <p:cNvSpPr/>
          <p:nvPr/>
        </p:nvSpPr>
        <p:spPr>
          <a:xfrm>
            <a:off x="1221625" y="1501225"/>
            <a:ext cx="1850700" cy="655200"/>
          </a:xfrm>
          <a:prstGeom prst="rect">
            <a:avLst/>
          </a:prstGeom>
          <a:noFill/>
          <a:ln cap="flat" cmpd="sng" w="19050">
            <a:solidFill>
              <a:srgbClr val="8D46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286" name="Google Shape;1286;p216"/>
          <p:cNvCxnSpPr/>
          <p:nvPr/>
        </p:nvCxnSpPr>
        <p:spPr>
          <a:xfrm rot="10800000">
            <a:off x="2426500" y="2156575"/>
            <a:ext cx="534900" cy="4521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8D46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7" name="Google Shape;1287;p216"/>
          <p:cNvSpPr/>
          <p:nvPr/>
        </p:nvSpPr>
        <p:spPr>
          <a:xfrm>
            <a:off x="1367250" y="1566843"/>
            <a:ext cx="478500" cy="4668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216"/>
          <p:cNvSpPr txBox="1"/>
          <p:nvPr>
            <p:ph idx="4294967295" type="subTitle"/>
          </p:nvPr>
        </p:nvSpPr>
        <p:spPr>
          <a:xfrm>
            <a:off x="540000" y="4039350"/>
            <a:ext cx="80640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ru" sz="1495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В Power BI Pro над элементом появляется иконка кнопки с возможностью закрепить визуальный элемент.</a:t>
            </a:r>
            <a:endParaRPr sz="1495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89" name="Google Shape;1289;p216"/>
          <p:cNvSpPr/>
          <p:nvPr/>
        </p:nvSpPr>
        <p:spPr>
          <a:xfrm>
            <a:off x="3775425" y="2727250"/>
            <a:ext cx="938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E32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p217"/>
          <p:cNvSpPr txBox="1"/>
          <p:nvPr>
            <p:ph idx="4294967295" type="title"/>
          </p:nvPr>
        </p:nvSpPr>
        <p:spPr>
          <a:xfrm>
            <a:off x="540000" y="720000"/>
            <a:ext cx="8064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Возможности настройки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t/>
            </a:r>
            <a:endParaRPr sz="14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95" name="Google Shape;1295;p217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6" name="Google Shape;1296;p217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297" name="Google Shape;1297;p2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89" y="1181000"/>
            <a:ext cx="2675435" cy="2879776"/>
          </a:xfrm>
          <a:prstGeom prst="rect">
            <a:avLst/>
          </a:prstGeom>
          <a:noFill/>
          <a:ln>
            <a:noFill/>
          </a:ln>
        </p:spPr>
      </p:pic>
      <p:sp>
        <p:nvSpPr>
          <p:cNvPr id="1298" name="Google Shape;1298;p217"/>
          <p:cNvSpPr txBox="1"/>
          <p:nvPr>
            <p:ph idx="4294967295" type="subTitle"/>
          </p:nvPr>
        </p:nvSpPr>
        <p:spPr>
          <a:xfrm>
            <a:off x="540000" y="4039350"/>
            <a:ext cx="80640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Внутри панели для каждого элемента можно внести доп настройки.</a:t>
            </a:r>
            <a:endParaRPr b="1" sz="14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218"/>
          <p:cNvSpPr txBox="1"/>
          <p:nvPr>
            <p:ph idx="4294967295" type="title"/>
          </p:nvPr>
        </p:nvSpPr>
        <p:spPr>
          <a:xfrm>
            <a:off x="540000" y="720000"/>
            <a:ext cx="8064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Управление оповещениями.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t/>
            </a:r>
            <a:endParaRPr sz="14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04" name="Google Shape;1304;p218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5" name="Google Shape;1305;p218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306" name="Google Shape;1306;p2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89" y="1181000"/>
            <a:ext cx="2675435" cy="2879776"/>
          </a:xfrm>
          <a:prstGeom prst="rect">
            <a:avLst/>
          </a:prstGeom>
          <a:noFill/>
          <a:ln>
            <a:noFill/>
          </a:ln>
        </p:spPr>
      </p:pic>
      <p:sp>
        <p:nvSpPr>
          <p:cNvPr id="1307" name="Google Shape;1307;p218"/>
          <p:cNvSpPr txBox="1"/>
          <p:nvPr>
            <p:ph idx="4294967295" type="subTitle"/>
          </p:nvPr>
        </p:nvSpPr>
        <p:spPr>
          <a:xfrm>
            <a:off x="540000" y="4039350"/>
            <a:ext cx="80640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Актуально для визуальных элементов, состоящих из одной цифры.</a:t>
            </a:r>
            <a:endParaRPr b="1" sz="14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08" name="Google Shape;1308;p218"/>
          <p:cNvSpPr/>
          <p:nvPr/>
        </p:nvSpPr>
        <p:spPr>
          <a:xfrm>
            <a:off x="645350" y="2520571"/>
            <a:ext cx="2053500" cy="2334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218"/>
          <p:cNvSpPr/>
          <p:nvPr/>
        </p:nvSpPr>
        <p:spPr>
          <a:xfrm>
            <a:off x="645350" y="3017496"/>
            <a:ext cx="2053500" cy="2334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218"/>
          <p:cNvSpPr/>
          <p:nvPr/>
        </p:nvSpPr>
        <p:spPr>
          <a:xfrm>
            <a:off x="3168375" y="2452475"/>
            <a:ext cx="938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E32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1" name="Google Shape;1311;p2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20100" y="1025425"/>
            <a:ext cx="1737900" cy="29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219"/>
          <p:cNvSpPr txBox="1"/>
          <p:nvPr>
            <p:ph idx="4294967295" type="title"/>
          </p:nvPr>
        </p:nvSpPr>
        <p:spPr>
          <a:xfrm>
            <a:off x="540000" y="720000"/>
            <a:ext cx="8064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Изменить сведения</a:t>
            </a:r>
            <a:endParaRPr b="1"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t/>
            </a:r>
            <a:endParaRPr sz="14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17" name="Google Shape;1317;p219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8" name="Google Shape;1318;p219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319" name="Google Shape;1319;p2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89" y="1181000"/>
            <a:ext cx="2675435" cy="28797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0" name="Google Shape;1320;p219"/>
          <p:cNvSpPr txBox="1"/>
          <p:nvPr>
            <p:ph idx="4294967295" type="subTitle"/>
          </p:nvPr>
        </p:nvSpPr>
        <p:spPr>
          <a:xfrm>
            <a:off x="540000" y="4039350"/>
            <a:ext cx="80640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Позволяет менять названия, описание и ссылку, куда перейдет пользователь по клику.</a:t>
            </a:r>
            <a:endParaRPr b="1" sz="14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21" name="Google Shape;1321;p219"/>
          <p:cNvSpPr/>
          <p:nvPr/>
        </p:nvSpPr>
        <p:spPr>
          <a:xfrm>
            <a:off x="645350" y="2520571"/>
            <a:ext cx="2053500" cy="2334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219"/>
          <p:cNvSpPr/>
          <p:nvPr/>
        </p:nvSpPr>
        <p:spPr>
          <a:xfrm>
            <a:off x="645350" y="3017496"/>
            <a:ext cx="2053500" cy="2334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219"/>
          <p:cNvSpPr/>
          <p:nvPr/>
        </p:nvSpPr>
        <p:spPr>
          <a:xfrm>
            <a:off x="3168375" y="2949400"/>
            <a:ext cx="938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E32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4" name="Google Shape;1324;p2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5650" y="1181000"/>
            <a:ext cx="2205314" cy="287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22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/>
              <a:t>Power Platform</a:t>
            </a:r>
            <a:endParaRPr/>
          </a:p>
        </p:txBody>
      </p:sp>
      <p:sp>
        <p:nvSpPr>
          <p:cNvPr id="1330" name="Google Shape;1330;p22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5" name="Google Shape;1335;p221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6" name="Google Shape;1336;p221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  <p:pic>
        <p:nvPicPr>
          <p:cNvPr id="1337" name="Google Shape;1337;p2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2349" y="615300"/>
            <a:ext cx="7793200" cy="438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19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/>
              <a:t>Что мы делаем с отчетом после того как он готов?</a:t>
            </a:r>
            <a:endParaRPr/>
          </a:p>
        </p:txBody>
      </p:sp>
      <p:sp>
        <p:nvSpPr>
          <p:cNvPr id="1090" name="Google Shape;1090;p19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22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22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  <p:pic>
        <p:nvPicPr>
          <p:cNvPr id="1344" name="Google Shape;1344;p2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2349" y="615300"/>
            <a:ext cx="7793200" cy="4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5" name="Google Shape;1345;p222"/>
          <p:cNvSpPr/>
          <p:nvPr/>
        </p:nvSpPr>
        <p:spPr>
          <a:xfrm flipH="1" rot="10800000">
            <a:off x="1468400" y="2001675"/>
            <a:ext cx="6029400" cy="13863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222"/>
          <p:cNvSpPr/>
          <p:nvPr/>
        </p:nvSpPr>
        <p:spPr>
          <a:xfrm>
            <a:off x="6858000" y="3560250"/>
            <a:ext cx="1468500" cy="12117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Компоненты или Features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7" name="Google Shape;1347;p222"/>
          <p:cNvSpPr/>
          <p:nvPr/>
        </p:nvSpPr>
        <p:spPr>
          <a:xfrm>
            <a:off x="7571700" y="2088975"/>
            <a:ext cx="1263300" cy="12117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4 продукта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8" name="Google Shape;1348;p222"/>
          <p:cNvSpPr/>
          <p:nvPr/>
        </p:nvSpPr>
        <p:spPr>
          <a:xfrm flipH="1" rot="10800000">
            <a:off x="2100050" y="3486550"/>
            <a:ext cx="4528200" cy="12714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3" name="Google Shape;1353;p223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4" name="Google Shape;1354;p223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  <p:pic>
        <p:nvPicPr>
          <p:cNvPr id="1355" name="Google Shape;1355;p2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2349" y="615300"/>
            <a:ext cx="7793200" cy="4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6" name="Google Shape;1356;p223"/>
          <p:cNvSpPr/>
          <p:nvPr/>
        </p:nvSpPr>
        <p:spPr>
          <a:xfrm flipH="1" rot="10800000">
            <a:off x="1017225" y="1279750"/>
            <a:ext cx="6767700" cy="2871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223"/>
          <p:cNvSpPr/>
          <p:nvPr/>
        </p:nvSpPr>
        <p:spPr>
          <a:xfrm>
            <a:off x="7571700" y="2088975"/>
            <a:ext cx="1263300" cy="12117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Разберемся, что такое Low Code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224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Low-code, No-code платформы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63" name="Google Shape;1363;p22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4" name="Google Shape;1364;p224"/>
          <p:cNvSpPr txBox="1"/>
          <p:nvPr/>
        </p:nvSpPr>
        <p:spPr>
          <a:xfrm>
            <a:off x="540000" y="1405925"/>
            <a:ext cx="8064000" cy="14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 софт, для использования которого не нужны навыки программирования или нужны лишь базовые навыки.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Разработчиков подобных платформ называют Citizen Developers.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- это тоже Low-code решение.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65" name="Google Shape;1365;p224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225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Low-code, No-code плюсы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71" name="Google Shape;1371;p225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2" name="Google Shape;1372;p225"/>
          <p:cNvSpPr txBox="1"/>
          <p:nvPr/>
        </p:nvSpPr>
        <p:spPr>
          <a:xfrm>
            <a:off x="540000" y="1405925"/>
            <a:ext cx="8064000" cy="25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Проще найти исполнителей для задач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Можно быстрее протестировать идеи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Ниже стоимость технической поддержки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Проще понять логику исполнения задач: нет необходимости разбираться в чужом коде в случае смены исполнителя задачи или всей команды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Увеличение скорости разработки и внесения изменений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Контроль за выполнением задач проще</a:t>
            </a:r>
            <a:endParaRPr sz="17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73" name="Google Shape;1373;p225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226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Low-code, No-code минусы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79" name="Google Shape;1379;p226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0" name="Google Shape;1380;p226"/>
          <p:cNvSpPr txBox="1"/>
          <p:nvPr/>
        </p:nvSpPr>
        <p:spPr>
          <a:xfrm>
            <a:off x="540000" y="1405925"/>
            <a:ext cx="8064000" cy="18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794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Зависимость от вендора, как правило это SaaS платформы.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 платформ могут быть ограничения по функционалу.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Стоимость функционала: почти за любой доп функционал нужно платить.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Персонал нужно обучить работе на платформе.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81" name="Google Shape;1381;p226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227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Gartner low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без учета Power BI</a:t>
            </a:r>
            <a:endParaRPr/>
          </a:p>
        </p:txBody>
      </p:sp>
      <p:sp>
        <p:nvSpPr>
          <p:cNvPr id="1387" name="Google Shape;1387;p22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227"/>
          <p:cNvSpPr/>
          <p:nvPr/>
        </p:nvSpPr>
        <p:spPr>
          <a:xfrm>
            <a:off x="4452075" y="1148025"/>
            <a:ext cx="3964500" cy="317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89" name="Google Shape;1389;p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3300" y="469225"/>
            <a:ext cx="4024350" cy="433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0" name="Google Shape;1390;p227"/>
          <p:cNvSpPr/>
          <p:nvPr/>
        </p:nvSpPr>
        <p:spPr>
          <a:xfrm flipH="1" rot="10800000">
            <a:off x="7251750" y="1296125"/>
            <a:ext cx="410100" cy="2133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28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Power Apps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96" name="Google Shape;1396;p228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7" name="Google Shape;1397;p228"/>
          <p:cNvSpPr txBox="1"/>
          <p:nvPr/>
        </p:nvSpPr>
        <p:spPr>
          <a:xfrm>
            <a:off x="540000" y="1405925"/>
            <a:ext cx="8064000" cy="1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Apps – это продукт, который предоставляет среду для создания пользовательских приложений для бизнеса.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Инструмент помогает создавать интерактивные визуальные элементы, например он помогает вносить корректирующие коэффициенты для пересчета данных в Power BI.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98" name="Google Shape;1398;p228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  <p:pic>
        <p:nvPicPr>
          <p:cNvPr id="1399" name="Google Shape;1399;p2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1127" y="3379643"/>
            <a:ext cx="2057400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0" name="Google Shape;1400;p228"/>
          <p:cNvPicPr preferRelativeResize="0"/>
          <p:nvPr/>
        </p:nvPicPr>
        <p:blipFill rotWithShape="1">
          <a:blip r:embed="rId5">
            <a:alphaModFix/>
          </a:blip>
          <a:srcRect b="10805" l="14128" r="39561" t="12560"/>
          <a:stretch/>
        </p:blipFill>
        <p:spPr>
          <a:xfrm>
            <a:off x="4253699" y="2846549"/>
            <a:ext cx="2175773" cy="202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229"/>
          <p:cNvSpPr txBox="1"/>
          <p:nvPr>
            <p:ph idx="4294967295" type="title"/>
          </p:nvPr>
        </p:nvSpPr>
        <p:spPr>
          <a:xfrm>
            <a:off x="540000" y="72035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Power Virtual Agents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06" name="Google Shape;1406;p229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7" name="Google Shape;1407;p229"/>
          <p:cNvSpPr txBox="1"/>
          <p:nvPr/>
        </p:nvSpPr>
        <p:spPr>
          <a:xfrm>
            <a:off x="540000" y="1405925"/>
            <a:ext cx="8064000" cy="16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Virtual Agents – это облачный продукт, который помогает автоматизировать логику диалогов чат-бота без программирования. Продукт интегрирован с большинством продуктов Microsoft.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 интересный инструмент для решения задач поддержки на среднее количество пользователей, но наименее применимый продукт Power Platform для решения задачи Business intelligence.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08" name="Google Shape;1408;p229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  <p:pic>
        <p:nvPicPr>
          <p:cNvPr id="1409" name="Google Shape;1409;p2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46604" y="3304702"/>
            <a:ext cx="2057401" cy="154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229"/>
          <p:cNvPicPr preferRelativeResize="0"/>
          <p:nvPr/>
        </p:nvPicPr>
        <p:blipFill rotWithShape="1">
          <a:blip r:embed="rId5">
            <a:alphaModFix/>
          </a:blip>
          <a:srcRect b="4462" l="10632" r="37451" t="13205"/>
          <a:stretch/>
        </p:blipFill>
        <p:spPr>
          <a:xfrm>
            <a:off x="4000673" y="3190119"/>
            <a:ext cx="1989826" cy="177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0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Что еще важно знать?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16" name="Google Shape;1416;p230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7" name="Google Shape;1417;p230"/>
          <p:cNvSpPr txBox="1"/>
          <p:nvPr/>
        </p:nvSpPr>
        <p:spPr>
          <a:xfrm>
            <a:off x="540000" y="1405925"/>
            <a:ext cx="8064000" cy="17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Быстро развивающийся продукт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текущем виде продукт оформился ~полгода назад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 4-х продуктов только Power BI и Power Automate уже нашли свой рынок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Virtual Agents и Power Apps менее связаны с BI и все еще в поисках бизнес модели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18" name="Google Shape;1418;p230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231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Почему это нужно знать для BI?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24" name="Google Shape;1424;p231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5" name="Google Shape;1425;p231"/>
          <p:cNvSpPr txBox="1"/>
          <p:nvPr/>
        </p:nvSpPr>
        <p:spPr>
          <a:xfrm>
            <a:off x="540000" y="1405925"/>
            <a:ext cx="8064000" cy="23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Microsoft объединяет эти продукты в единый продукт и объединяет их по некоторым компонентам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Сейчас они технически могут быть интегрированы в Power BI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Platform активно развивается и через какое-то время это может быть полноценной отдельной экосистемой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Apps уже интегрирован в Power BI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Power Automate много важного встроенного функционала для BI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26" name="Google Shape;1426;p231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Platform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96"/>
          <p:cNvSpPr txBox="1"/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можно сделать с готовым отчетом?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96" name="Google Shape;1096;p196"/>
          <p:cNvSpPr txBox="1"/>
          <p:nvPr/>
        </p:nvSpPr>
        <p:spPr>
          <a:xfrm>
            <a:off x="540000" y="1168500"/>
            <a:ext cx="5958000" cy="22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Поделиться с коллегами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уровни доступа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Объединить с другими отчетам в единую систему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Вынести ключевые параметры на панель мониторинга 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автоматическое обновление данных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push уведомление для ключевых параметров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97" name="Google Shape;1097;p19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мы делаем с отчетом после того как он готов?</a:t>
            </a:r>
            <a:endParaRPr/>
          </a:p>
        </p:txBody>
      </p:sp>
      <p:sp>
        <p:nvSpPr>
          <p:cNvPr id="1098" name="Google Shape;1098;p196"/>
          <p:cNvSpPr txBox="1"/>
          <p:nvPr>
            <p:ph idx="1" type="subTitle"/>
          </p:nvPr>
        </p:nvSpPr>
        <p:spPr>
          <a:xfrm>
            <a:off x="540000" y="4039350"/>
            <a:ext cx="8064000" cy="6132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highlight>
                  <a:schemeClr val="lt1"/>
                </a:highlight>
              </a:rPr>
              <a:t>Зачастую для реализации этого функционала нам нужны другие продукты и не хватит Power BI Desktop.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23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/>
              <a:t>Power Automate</a:t>
            </a:r>
            <a:endParaRPr/>
          </a:p>
        </p:txBody>
      </p:sp>
      <p:sp>
        <p:nvSpPr>
          <p:cNvPr id="1432" name="Google Shape;1432;p2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233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Power Automate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38" name="Google Shape;1438;p233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9" name="Google Shape;1439;p233"/>
          <p:cNvSpPr txBox="1"/>
          <p:nvPr/>
        </p:nvSpPr>
        <p:spPr>
          <a:xfrm>
            <a:off x="540000" y="1405925"/>
            <a:ext cx="8064000" cy="19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Automate – это продукт, который помогает автоматизировать повторяющиеся действия за счет создания потока действий. Потоки действий – это последовательность событий, при выполнении которых выполняется та или иная функция.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основном он направлен на автоматизацию рутинных бизнес задач: обновление данных, отправка уведомлений, писем, сообщений, реакция на события и прочее.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 RPA платформа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40" name="Google Shape;1440;p233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Automate</a:t>
            </a:r>
            <a:endParaRPr/>
          </a:p>
        </p:txBody>
      </p:sp>
      <p:pic>
        <p:nvPicPr>
          <p:cNvPr id="1441" name="Google Shape;1441;p2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8163" y="3070513"/>
            <a:ext cx="1787237" cy="1787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234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Что такое RPA? Это Robotic process automation.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47" name="Google Shape;1447;p23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8" name="Google Shape;1448;p234"/>
          <p:cNvSpPr txBox="1"/>
          <p:nvPr/>
        </p:nvSpPr>
        <p:spPr>
          <a:xfrm>
            <a:off x="540000" y="1405925"/>
            <a:ext cx="8064000" cy="1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RPA - это процесс автоматизации задач бизнеса при помощи искусственного интеллекта, который берет на себя выполнение рутинных задач.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📎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Благодаря этому процесс у сотрудников высвобождается время для более интеллектуальных задач.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49" name="Google Shape;1449;p234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Automate</a:t>
            </a:r>
            <a:endParaRPr/>
          </a:p>
        </p:txBody>
      </p:sp>
      <p:pic>
        <p:nvPicPr>
          <p:cNvPr id="1450" name="Google Shape;1450;p2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8163" y="3070513"/>
            <a:ext cx="1787237" cy="1787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23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Forrester - отчет по RPA платформам.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Microsoft среди лидеров.</a:t>
            </a:r>
            <a:endParaRPr sz="3200"/>
          </a:p>
        </p:txBody>
      </p:sp>
      <p:sp>
        <p:nvSpPr>
          <p:cNvPr id="1456" name="Google Shape;1456;p23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7" name="Google Shape;1457;p235"/>
          <p:cNvSpPr/>
          <p:nvPr/>
        </p:nvSpPr>
        <p:spPr>
          <a:xfrm>
            <a:off x="4452075" y="1148025"/>
            <a:ext cx="3964500" cy="317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58" name="Google Shape;1458;p2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58000" y="291850"/>
            <a:ext cx="3964501" cy="42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9" name="Google Shape;1459;p235"/>
          <p:cNvSpPr/>
          <p:nvPr/>
        </p:nvSpPr>
        <p:spPr>
          <a:xfrm flipH="1" rot="10800000">
            <a:off x="7670125" y="1733350"/>
            <a:ext cx="492000" cy="196800"/>
          </a:xfrm>
          <a:prstGeom prst="rect">
            <a:avLst/>
          </a:prstGeom>
          <a:noFill/>
          <a:ln cap="flat" cmpd="sng" w="38100">
            <a:solidFill>
              <a:srgbClr val="6E32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3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p236"/>
          <p:cNvSpPr txBox="1"/>
          <p:nvPr>
            <p:ph idx="1" type="subTitle"/>
          </p:nvPr>
        </p:nvSpPr>
        <p:spPr>
          <a:xfrm>
            <a:off x="540000" y="1260000"/>
            <a:ext cx="403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Automate Cloud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Freemium продукт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Исторический продукт Microsoft (ранее назывался Microsoft Flow)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Существует для автоматизации рутинных бизнес задач и обладает коннекторами к бизнесовым системам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Является продуктом внутри Power Platform</a:t>
            </a:r>
            <a:endParaRPr sz="11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b="1" lang="ru" sz="1400">
                <a:solidFill>
                  <a:srgbClr val="2C2D30"/>
                </a:solidFill>
              </a:rPr>
              <a:t>Важно! </a:t>
            </a:r>
            <a:r>
              <a:rPr lang="ru" sz="1400">
                <a:solidFill>
                  <a:srgbClr val="2C2D30"/>
                </a:solidFill>
              </a:rPr>
              <a:t>Мы работаем именно с этой версией.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465" name="Google Shape;1465;p236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Desktop vs Cloud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466" name="Google Shape;1466;p236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8F93A3"/>
                </a:solidFill>
              </a:rPr>
              <a:t>Power Automate</a:t>
            </a:r>
            <a:endParaRPr>
              <a:solidFill>
                <a:srgbClr val="8F93A3"/>
              </a:solidFill>
            </a:endParaRPr>
          </a:p>
        </p:txBody>
      </p:sp>
      <p:sp>
        <p:nvSpPr>
          <p:cNvPr id="1467" name="Google Shape;1467;p236"/>
          <p:cNvSpPr txBox="1"/>
          <p:nvPr>
            <p:ph idx="1" type="subTitle"/>
          </p:nvPr>
        </p:nvSpPr>
        <p:spPr>
          <a:xfrm>
            <a:off x="4751400" y="1260000"/>
            <a:ext cx="41082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Automate внутри Power Platform</a:t>
            </a:r>
            <a:endParaRPr sz="11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Бесплатный софт для Windows 10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Запущен в сентябре 2020 года после покупки компании Softomotive из продукта Winautomation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Существует для автоматизации повторяющихся задач на персональном компьютере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Де-факто, на первый квартал 2021 года, не является частью Power Platform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Для BI нужно только для общего развития.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7"/>
          <p:cNvSpPr txBox="1"/>
          <p:nvPr>
            <p:ph idx="1" type="subTitle"/>
          </p:nvPr>
        </p:nvSpPr>
        <p:spPr>
          <a:xfrm>
            <a:off x="540000" y="1260000"/>
            <a:ext cx="7671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Power Automate имеет коробочные коннектеры к более чем 300 сервисам.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Какие-то из них бесплатные, те, которые имеют статус Premium требуют дополнительной платы.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3" name="Google Shape;1473;p237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Соединители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474" name="Google Shape;1474;p23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8F93A3"/>
                </a:solidFill>
              </a:rPr>
              <a:t>Power Automate</a:t>
            </a:r>
            <a:endParaRPr>
              <a:solidFill>
                <a:srgbClr val="8F93A3"/>
              </a:solidFill>
            </a:endParaRPr>
          </a:p>
        </p:txBody>
      </p:sp>
      <p:pic>
        <p:nvPicPr>
          <p:cNvPr id="1475" name="Google Shape;1475;p2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0313" y="2323058"/>
            <a:ext cx="4603374" cy="2397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238"/>
          <p:cNvSpPr txBox="1"/>
          <p:nvPr>
            <p:ph idx="1" type="subTitle"/>
          </p:nvPr>
        </p:nvSpPr>
        <p:spPr>
          <a:xfrm>
            <a:off x="540000" y="1260000"/>
            <a:ext cx="7671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Power Automate имеет много преднастроенных шаблонов потоков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Для того, чтобы найти преднастроенные потоки по Power BI, нужно в поисковике забить название продукта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1" name="Google Shape;1481;p238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Готовые шаблоны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482" name="Google Shape;1482;p23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8F93A3"/>
                </a:solidFill>
              </a:rPr>
              <a:t>Power Automate</a:t>
            </a:r>
            <a:endParaRPr>
              <a:solidFill>
                <a:srgbClr val="8F93A3"/>
              </a:solidFill>
            </a:endParaRPr>
          </a:p>
        </p:txBody>
      </p:sp>
      <p:pic>
        <p:nvPicPr>
          <p:cNvPr id="1483" name="Google Shape;1483;p238"/>
          <p:cNvPicPr preferRelativeResize="0"/>
          <p:nvPr/>
        </p:nvPicPr>
        <p:blipFill rotWithShape="1">
          <a:blip r:embed="rId3">
            <a:alphaModFix/>
          </a:blip>
          <a:srcRect b="6516" l="0" r="5997" t="11516"/>
          <a:stretch/>
        </p:blipFill>
        <p:spPr>
          <a:xfrm>
            <a:off x="2069200" y="2194700"/>
            <a:ext cx="4646866" cy="227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23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 </a:t>
            </a:r>
            <a:r>
              <a:rPr lang="ru"/>
              <a:t>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Настраиваем автообновление данных</a:t>
            </a:r>
            <a:endParaRPr/>
          </a:p>
        </p:txBody>
      </p:sp>
      <p:sp>
        <p:nvSpPr>
          <p:cNvPr id="1489" name="Google Shape;1489;p23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40"/>
          <p:cNvSpPr txBox="1"/>
          <p:nvPr>
            <p:ph idx="1" type="subTitle"/>
          </p:nvPr>
        </p:nvSpPr>
        <p:spPr>
          <a:xfrm>
            <a:off x="540000" y="1260000"/>
            <a:ext cx="7671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Можно настроить обновление по расписанию по тригеру и вручную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Структура данных должна оставаться неизменной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5" name="Google Shape;1495;p240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Автообновление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496" name="Google Shape;1496;p240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8F93A3"/>
                </a:solidFill>
              </a:rPr>
              <a:t>Power Automate</a:t>
            </a:r>
            <a:endParaRPr>
              <a:solidFill>
                <a:srgbClr val="8F93A3"/>
              </a:solidFill>
            </a:endParaRPr>
          </a:p>
        </p:txBody>
      </p:sp>
      <p:pic>
        <p:nvPicPr>
          <p:cNvPr id="1497" name="Google Shape;1497;p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9430" y="2292825"/>
            <a:ext cx="4126396" cy="234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241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 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Настраиваем push уведомления</a:t>
            </a:r>
            <a:endParaRPr/>
          </a:p>
        </p:txBody>
      </p:sp>
      <p:sp>
        <p:nvSpPr>
          <p:cNvPr id="1503" name="Google Shape;1503;p24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97"/>
          <p:cNvSpPr txBox="1"/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 помощи каких продуктов можно реализовать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104" name="Google Shape;1104;p197"/>
          <p:cNvSpPr txBox="1"/>
          <p:nvPr/>
        </p:nvSpPr>
        <p:spPr>
          <a:xfrm>
            <a:off x="540000" y="1168500"/>
            <a:ext cx="7556700" cy="30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Поделиться с коллегами - Power BI Pro, PBI on-premise, PBI Embedded, PBI Premium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уровни доступа </a:t>
            </a: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- Power BI Pro, PBI on-premise, PBI Premium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Объединить с другими отчетам в единую систему - </a:t>
            </a: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Pro, PBI on-premise, PBI Premium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Вынести ключевые параметры на панель мониторинга - </a:t>
            </a: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Pro, PBI on-premise, PBI Premium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автоматическое обновление данных - </a:t>
            </a: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Pro + Power Automate, PBI on-premise, PBI Premium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💡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push уведомление для ключевых параметров - </a:t>
            </a: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Pro + Power Automate, PBI on-premise, PBI Premium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05" name="Google Shape;1105;p19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мы делаем с отчетом после того как он готов?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7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242"/>
          <p:cNvSpPr txBox="1"/>
          <p:nvPr>
            <p:ph idx="1" type="subTitle"/>
          </p:nvPr>
        </p:nvSpPr>
        <p:spPr>
          <a:xfrm>
            <a:off x="540000" y="1260000"/>
            <a:ext cx="7671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Можно настроить уведомление по наступлению события, которое мы настраиваем в Power BI Pro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Можно отправлять автоматические сообщения в почту, в Teams, в Telegram etc.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9" name="Google Shape;1509;p242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Автообновление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510" name="Google Shape;1510;p24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8F93A3"/>
                </a:solidFill>
              </a:rPr>
              <a:t>Power Automate</a:t>
            </a:r>
            <a:endParaRPr>
              <a:solidFill>
                <a:srgbClr val="8F93A3"/>
              </a:solidFill>
            </a:endParaRPr>
          </a:p>
        </p:txBody>
      </p:sp>
      <p:pic>
        <p:nvPicPr>
          <p:cNvPr id="1511" name="Google Shape;1511;p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6564" y="2216500"/>
            <a:ext cx="3598476" cy="25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243"/>
          <p:cNvSpPr txBox="1"/>
          <p:nvPr>
            <p:ph type="title"/>
          </p:nvPr>
        </p:nvSpPr>
        <p:spPr>
          <a:xfrm>
            <a:off x="540000" y="1295700"/>
            <a:ext cx="79014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ru"/>
              <a:t>Практика: перейдем в интерфейс Power BI Pro и Power Automate</a:t>
            </a:r>
            <a:endParaRPr b="1"/>
          </a:p>
        </p:txBody>
      </p:sp>
      <p:sp>
        <p:nvSpPr>
          <p:cNvPr id="1517" name="Google Shape;1517;p24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198"/>
          <p:cNvSpPr txBox="1"/>
          <p:nvPr>
            <p:ph idx="1" type="subTitle"/>
          </p:nvPr>
        </p:nvSpPr>
        <p:spPr>
          <a:xfrm>
            <a:off x="540000" y="1260000"/>
            <a:ext cx="403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BI Pro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chemeClr val="dk1"/>
                </a:solidFill>
              </a:rPr>
              <a:t>Поде</a:t>
            </a:r>
            <a:r>
              <a:rPr lang="ru" sz="1400">
                <a:solidFill>
                  <a:srgbClr val="2C2D30"/>
                </a:solidFill>
              </a:rPr>
              <a:t>литься отчетом с коллегами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Настроить уровни доступа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Объединить с другими отчетами в единую систему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Вынести ключевые показатели на панель мониторинга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52525"/>
              </a:solidFill>
              <a:highlight>
                <a:schemeClr val="lt1"/>
              </a:highlight>
            </a:endParaRPr>
          </a:p>
        </p:txBody>
      </p:sp>
      <p:sp>
        <p:nvSpPr>
          <p:cNvPr id="1111" name="Google Shape;1111;p198"/>
          <p:cNvSpPr txBox="1"/>
          <p:nvPr>
            <p:ph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При помощи каких продуктов можно решать эти задачи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112" name="Google Shape;1112;p19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8F93A3"/>
                </a:solidFill>
              </a:rPr>
              <a:t>Что мы делаем с отчетом после того как он готов?</a:t>
            </a:r>
            <a:endParaRPr/>
          </a:p>
        </p:txBody>
      </p:sp>
      <p:sp>
        <p:nvSpPr>
          <p:cNvPr id="1113" name="Google Shape;1113;p198"/>
          <p:cNvSpPr txBox="1"/>
          <p:nvPr>
            <p:ph idx="1" type="subTitle"/>
          </p:nvPr>
        </p:nvSpPr>
        <p:spPr>
          <a:xfrm>
            <a:off x="4751400" y="1260000"/>
            <a:ext cx="403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Automate внутри Power Platform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Настроить автоматическое обновление данных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Настроить push уведомления для ключевых показателей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9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/>
              <a:t>Power BI Pro</a:t>
            </a:r>
            <a:endParaRPr/>
          </a:p>
        </p:txBody>
      </p:sp>
      <p:sp>
        <p:nvSpPr>
          <p:cNvPr id="1119" name="Google Shape;1119;p19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200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Power BI Pro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25" name="Google Shape;1125;p200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6" name="Google Shape;1126;p200"/>
          <p:cNvSpPr txBox="1"/>
          <p:nvPr/>
        </p:nvSpPr>
        <p:spPr>
          <a:xfrm>
            <a:off x="540000" y="1405925"/>
            <a:ext cx="80640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i="0" lang="ru" u="none" cap="none" strike="noStrike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Облачный продукт</a:t>
            </a:r>
            <a:endParaRPr i="0" u="none" cap="none" strike="noStrike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i="0" lang="ru" u="none" cap="none" strike="noStrike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Продаётся по подписке</a:t>
            </a:r>
            <a:endParaRPr i="0" u="none" cap="none" strike="noStrike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i="0" lang="ru" u="none" cap="none" strike="noStrike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Стоит порядка 1000 рублей в месяц</a:t>
            </a:r>
            <a:endParaRPr i="0" u="none" cap="none" strike="noStrike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i="0" lang="ru" u="none" cap="none" strike="noStrike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Входит в Office 365 версии E5</a:t>
            </a:r>
            <a:endParaRPr i="0" u="none" cap="none" strike="noStrike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i="0" lang="ru" u="none" cap="none" strike="noStrike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Подходит для совместной разработки</a:t>
            </a:r>
            <a:endParaRPr i="0" u="none" cap="none" strike="noStrike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i="0" lang="ru" u="none" cap="none" strike="noStrike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Позволяет делиться отчётами</a:t>
            </a:r>
            <a:endParaRPr i="0" u="none" cap="none" strike="noStrike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i="0" lang="ru" u="none" cap="none" strike="noStrike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Одной лицензии достаточно, чтобы делиться отчётом через прямую ссылку</a:t>
            </a:r>
            <a:endParaRPr i="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27" name="Google Shape;1127;p200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201"/>
          <p:cNvSpPr txBox="1"/>
          <p:nvPr>
            <p:ph idx="4294967295" type="title"/>
          </p:nvPr>
        </p:nvSpPr>
        <p:spPr>
          <a:xfrm>
            <a:off x="540000" y="720000"/>
            <a:ext cx="80640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1800">
                <a:latin typeface="IBM Plex Sans"/>
                <a:ea typeface="IBM Plex Sans"/>
                <a:cs typeface="IBM Plex Sans"/>
                <a:sym typeface="IBM Plex Sans"/>
              </a:rPr>
              <a:t>Power BI Pro: интерфейс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33" name="Google Shape;1133;p201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4" name="Google Shape;1134;p201"/>
          <p:cNvSpPr txBox="1"/>
          <p:nvPr>
            <p:ph idx="1" type="subTitle"/>
          </p:nvPr>
        </p:nvSpPr>
        <p:spPr>
          <a:xfrm>
            <a:off x="540000" y="203194"/>
            <a:ext cx="1093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rgbClr val="8F93A3"/>
                </a:solidFill>
              </a:rPr>
              <a:t>Power BI Pro</a:t>
            </a:r>
            <a:endParaRPr/>
          </a:p>
        </p:txBody>
      </p:sp>
      <p:pic>
        <p:nvPicPr>
          <p:cNvPr id="1135" name="Google Shape;1135;p201"/>
          <p:cNvPicPr preferRelativeResize="0"/>
          <p:nvPr/>
        </p:nvPicPr>
        <p:blipFill rotWithShape="1">
          <a:blip r:embed="rId4">
            <a:alphaModFix/>
          </a:blip>
          <a:srcRect b="4388" l="803" r="0" t="0"/>
          <a:stretch/>
        </p:blipFill>
        <p:spPr>
          <a:xfrm>
            <a:off x="73825" y="1069875"/>
            <a:ext cx="9070177" cy="411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